
<file path=[Content_Types].xml><?xml version="1.0" encoding="utf-8"?>
<Types xmlns="http://schemas.openxmlformats.org/package/2006/content-types">
  <Default Extension="xml" ContentType="application/xml"/>
  <Default Extension="jpg" ContentType="image/jpeg"/>
  <Default Extension="jpe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gif" ContentType="image/gif"/>
  <Default Extension="png" ContentType="image/p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heme/themeOverride2.xml" ContentType="application/vnd.openxmlformats-officedocument.themeOverr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1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12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33"/>
  </p:notesMasterIdLst>
  <p:sldIdLst>
    <p:sldId id="453" r:id="rId6"/>
    <p:sldId id="575" r:id="rId7"/>
    <p:sldId id="576" r:id="rId8"/>
    <p:sldId id="577" r:id="rId9"/>
    <p:sldId id="578" r:id="rId10"/>
    <p:sldId id="579" r:id="rId11"/>
    <p:sldId id="580" r:id="rId12"/>
    <p:sldId id="581" r:id="rId13"/>
    <p:sldId id="582" r:id="rId14"/>
    <p:sldId id="583" r:id="rId15"/>
    <p:sldId id="584" r:id="rId16"/>
    <p:sldId id="585" r:id="rId17"/>
    <p:sldId id="586" r:id="rId18"/>
    <p:sldId id="587" r:id="rId19"/>
    <p:sldId id="588" r:id="rId20"/>
    <p:sldId id="590" r:id="rId21"/>
    <p:sldId id="557" r:id="rId22"/>
    <p:sldId id="595" r:id="rId23"/>
    <p:sldId id="596" r:id="rId24"/>
    <p:sldId id="591" r:id="rId25"/>
    <p:sldId id="592" r:id="rId26"/>
    <p:sldId id="597" r:id="rId27"/>
    <p:sldId id="598" r:id="rId28"/>
    <p:sldId id="602" r:id="rId29"/>
    <p:sldId id="603" r:id="rId30"/>
    <p:sldId id="600" r:id="rId31"/>
    <p:sldId id="601" r:id="rId32"/>
  </p:sldIdLst>
  <p:sldSz cx="9144000" cy="6858000" type="screen4x3"/>
  <p:notesSz cx="7010400" cy="92964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6600"/>
    <a:srgbClr val="F6F6F6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1" autoAdjust="0"/>
    <p:restoredTop sz="95206" autoAdjust="0"/>
  </p:normalViewPr>
  <p:slideViewPr>
    <p:cSldViewPr>
      <p:cViewPr varScale="1">
        <p:scale>
          <a:sx n="125" d="100"/>
          <a:sy n="125" d="100"/>
        </p:scale>
        <p:origin x="1800" y="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3" Type="http://schemas.openxmlformats.org/officeDocument/2006/relationships/notesMaster" Target="notesMasters/notesMaster1.xml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3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file:///F:\PASANTIA\Santiago\Crecimiento%20paises%20IMF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ropbox\Monitor%20Macro\1%20-%20Sector%20Real\2%20-%20PIB\2%20-%20Sectores\5%20-%20Construcci&#243;n\Edificaciones\Programas%20de%20vivienda\Efecto%20macro%20programas%20de%20vivienda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oleObject" Target="file:///C:\Users\jgaona\AppData\Local\Microsoft\Windows\INetCache\Content.Outlook\FI7TAO3N\Ejecicio%20Hist&#243;rico%202012%20A%202016%20de%20Subsidios%20y%20Fondos%20de%20Energ&#237;a%20(003)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oleObject" Target="file:///C:\Users\jgaona\AppData\Local\Microsoft\Windows\INetCache\Content.Outlook\FI7TAO3N\Ejecicio%20Hist&#243;rico%202012%20A%202016%20de%20Subsidios%20y%20Fondos%20de%20Energ&#237;a%20(003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celis\AppData\Local\Microsoft\Windows\Temporary%20Internet%20Files\Content.Outlook\ZIXM1AL9\CDS%20LAC5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florez\AppData\Local\Microsoft\Windows\INetCache\Content.Outlook\33CPMX28\PET_PRI_SPT_S1_M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Libro2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oleObject" Target="file:///C:\Users\avelasco\AppData\Local\Microsoft\Windows\Temporary%20Internet%20Files\Content.Outlook\QO69PZWR\2015-06-16%20Gr&#225;ficas%20fiscales%20MFMP%202015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ropbox\1.%20MinHacienda\presentaciones\11%20-%20Gr&#225;ficas%20presentaciones\2015-10-09%20Ingresos%20y%20Gastos%20%25%20PIB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florez\AppData\Local\Microsoft\Windows\INetCache\Content.Outlook\33CPMX28\Libro2%20(005).xlsx" TargetMode="External"/><Relationship Id="rId4" Type="http://schemas.openxmlformats.org/officeDocument/2006/relationships/chartUserShapes" Target="../drawings/drawing1.xml"/><Relationship Id="rId1" Type="http://schemas.microsoft.com/office/2011/relationships/chartStyle" Target="style1.xml"/><Relationship Id="rId2" Type="http://schemas.microsoft.com/office/2011/relationships/chartColorStyle" Target="colors1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florez\AppData\Local\Microsoft\Windows\INetCache\Content.Outlook\33CPMX28\2015-12-02%20IED%20e%20IEP%20bruta%20y%20neta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florez\AppData\Local\Microsoft\Windows\INetCache\Content.Outlook\33CPMX28\2015-12-02%20IED%20e%20IEP%20bruta%20y%20ne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0623251407338018"/>
          <c:y val="0.0234797024707039"/>
          <c:w val="0.897048195645643"/>
          <c:h val="0.717879714470034"/>
        </c:manualLayout>
      </c:layout>
      <c:lineChart>
        <c:grouping val="standard"/>
        <c:varyColors val="0"/>
        <c:ser>
          <c:idx val="0"/>
          <c:order val="0"/>
          <c:tx>
            <c:strRef>
              <c:f>Hoja1!$C$2</c:f>
              <c:strCache>
                <c:ptCount val="1"/>
                <c:pt idx="0">
                  <c:v>Euro Area</c:v>
                </c:pt>
              </c:strCache>
            </c:strRef>
          </c:tx>
          <c:spPr>
            <a:ln w="25400" cap="rnd">
              <a:solidFill>
                <a:schemeClr val="accent1"/>
              </a:solidFill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dLbls>
            <c:dLbl>
              <c:idx val="5"/>
              <c:layout>
                <c:manualLayout>
                  <c:x val="-0.0514012600130465"/>
                  <c:y val="-0.028536158081520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s-ES_tradnl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Hoja1!$B$3:$B$10</c:f>
              <c:strCache>
                <c:ptCount val="8"/>
                <c:pt idx="0">
                  <c:v>Jan 14</c:v>
                </c:pt>
                <c:pt idx="1">
                  <c:v>Apr 14</c:v>
                </c:pt>
                <c:pt idx="2">
                  <c:v>Jul 14</c:v>
                </c:pt>
                <c:pt idx="3">
                  <c:v>Oct 14</c:v>
                </c:pt>
                <c:pt idx="4">
                  <c:v>Jan 15</c:v>
                </c:pt>
                <c:pt idx="5">
                  <c:v>Apr 15</c:v>
                </c:pt>
                <c:pt idx="6">
                  <c:v>Jul 15</c:v>
                </c:pt>
                <c:pt idx="7">
                  <c:v>Oct 15</c:v>
                </c:pt>
              </c:strCache>
            </c:strRef>
          </c:cat>
          <c:val>
            <c:numRef>
              <c:f>Hoja1!$C$3:$C$10</c:f>
              <c:numCache>
                <c:formatCode>0.00</c:formatCode>
                <c:ptCount val="8"/>
                <c:pt idx="0">
                  <c:v>1.4</c:v>
                </c:pt>
                <c:pt idx="1">
                  <c:v>1.464</c:v>
                </c:pt>
                <c:pt idx="2">
                  <c:v>1.464</c:v>
                </c:pt>
                <c:pt idx="3">
                  <c:v>1.349</c:v>
                </c:pt>
                <c:pt idx="4">
                  <c:v>1.2</c:v>
                </c:pt>
                <c:pt idx="5">
                  <c:v>1.453</c:v>
                </c:pt>
                <c:pt idx="6">
                  <c:v>1.5</c:v>
                </c:pt>
                <c:pt idx="7">
                  <c:v>1.5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Hoja1!$D$2</c:f>
              <c:strCache>
                <c:ptCount val="1"/>
                <c:pt idx="0">
                  <c:v>Latin America </c:v>
                </c:pt>
              </c:strCache>
            </c:strRef>
          </c:tx>
          <c:spPr>
            <a:ln w="25400" cap="rnd">
              <a:solidFill>
                <a:schemeClr val="accent2"/>
              </a:solidFill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dLbls>
            <c:dLbl>
              <c:idx val="3"/>
              <c:layout>
                <c:manualLayout>
                  <c:x val="0.002767624814361"/>
                  <c:y val="-0.015069003649786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0.0344734835044816"/>
                  <c:y val="-0.028485976490188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0.0609270155445016"/>
                  <c:y val="0.028132359188725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s-ES_tradn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Hoja1!$B$3:$B$10</c:f>
              <c:strCache>
                <c:ptCount val="8"/>
                <c:pt idx="0">
                  <c:v>Jan 14</c:v>
                </c:pt>
                <c:pt idx="1">
                  <c:v>Apr 14</c:v>
                </c:pt>
                <c:pt idx="2">
                  <c:v>Jul 14</c:v>
                </c:pt>
                <c:pt idx="3">
                  <c:v>Oct 14</c:v>
                </c:pt>
                <c:pt idx="4">
                  <c:v>Jan 15</c:v>
                </c:pt>
                <c:pt idx="5">
                  <c:v>Apr 15</c:v>
                </c:pt>
                <c:pt idx="6">
                  <c:v>Jul 15</c:v>
                </c:pt>
                <c:pt idx="7">
                  <c:v>Oct 15</c:v>
                </c:pt>
              </c:strCache>
            </c:strRef>
          </c:cat>
          <c:val>
            <c:numRef>
              <c:f>Hoja1!$D$3:$D$10</c:f>
              <c:numCache>
                <c:formatCode>0.00</c:formatCode>
                <c:ptCount val="8"/>
                <c:pt idx="0">
                  <c:v>3.3</c:v>
                </c:pt>
                <c:pt idx="1">
                  <c:v>2.989</c:v>
                </c:pt>
                <c:pt idx="2">
                  <c:v>2.989</c:v>
                </c:pt>
                <c:pt idx="3">
                  <c:v>2.228</c:v>
                </c:pt>
                <c:pt idx="4">
                  <c:v>1.3</c:v>
                </c:pt>
                <c:pt idx="5">
                  <c:v>0.863</c:v>
                </c:pt>
                <c:pt idx="6">
                  <c:v>0.5</c:v>
                </c:pt>
                <c:pt idx="7">
                  <c:v>-0.3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Hoja1!$E$2</c:f>
              <c:strCache>
                <c:ptCount val="1"/>
                <c:pt idx="0">
                  <c:v>China</c:v>
                </c:pt>
              </c:strCache>
            </c:strRef>
          </c:tx>
          <c:spPr>
            <a:ln w="25400" cap="rnd">
              <a:solidFill>
                <a:schemeClr val="accent3"/>
              </a:solidFill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s-ES_tradn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Hoja1!$B$3:$B$10</c:f>
              <c:strCache>
                <c:ptCount val="8"/>
                <c:pt idx="0">
                  <c:v>Jan 14</c:v>
                </c:pt>
                <c:pt idx="1">
                  <c:v>Apr 14</c:v>
                </c:pt>
                <c:pt idx="2">
                  <c:v>Jul 14</c:v>
                </c:pt>
                <c:pt idx="3">
                  <c:v>Oct 14</c:v>
                </c:pt>
                <c:pt idx="4">
                  <c:v>Jan 15</c:v>
                </c:pt>
                <c:pt idx="5">
                  <c:v>Apr 15</c:v>
                </c:pt>
                <c:pt idx="6">
                  <c:v>Jul 15</c:v>
                </c:pt>
                <c:pt idx="7">
                  <c:v>Oct 15</c:v>
                </c:pt>
              </c:strCache>
            </c:strRef>
          </c:cat>
          <c:val>
            <c:numRef>
              <c:f>Hoja1!$E$3:$E$10</c:f>
              <c:numCache>
                <c:formatCode>0.00</c:formatCode>
                <c:ptCount val="8"/>
                <c:pt idx="0">
                  <c:v>7.3</c:v>
                </c:pt>
                <c:pt idx="1">
                  <c:v>7.538</c:v>
                </c:pt>
                <c:pt idx="2">
                  <c:v>6.8</c:v>
                </c:pt>
                <c:pt idx="3">
                  <c:v>7.087</c:v>
                </c:pt>
                <c:pt idx="4">
                  <c:v>6.8</c:v>
                </c:pt>
                <c:pt idx="5">
                  <c:v>6.761999999999999</c:v>
                </c:pt>
                <c:pt idx="6">
                  <c:v>6.8</c:v>
                </c:pt>
                <c:pt idx="7">
                  <c:v>6.8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Hoja1!$F$2</c:f>
              <c:strCache>
                <c:ptCount val="1"/>
                <c:pt idx="0">
                  <c:v>United States</c:v>
                </c:pt>
              </c:strCache>
            </c:strRef>
          </c:tx>
          <c:spPr>
            <a:ln w="25400" cap="rnd">
              <a:solidFill>
                <a:schemeClr val="accent4"/>
              </a:solidFill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s-ES_tradnl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Hoja1!$B$3:$B$10</c:f>
              <c:strCache>
                <c:ptCount val="8"/>
                <c:pt idx="0">
                  <c:v>Jan 14</c:v>
                </c:pt>
                <c:pt idx="1">
                  <c:v>Apr 14</c:v>
                </c:pt>
                <c:pt idx="2">
                  <c:v>Jul 14</c:v>
                </c:pt>
                <c:pt idx="3">
                  <c:v>Oct 14</c:v>
                </c:pt>
                <c:pt idx="4">
                  <c:v>Jan 15</c:v>
                </c:pt>
                <c:pt idx="5">
                  <c:v>Apr 15</c:v>
                </c:pt>
                <c:pt idx="6">
                  <c:v>Jul 15</c:v>
                </c:pt>
                <c:pt idx="7">
                  <c:v>Oct 15</c:v>
                </c:pt>
              </c:strCache>
            </c:strRef>
          </c:cat>
          <c:val>
            <c:numRef>
              <c:f>Hoja1!$F$3:$F$10</c:f>
              <c:numCache>
                <c:formatCode>0.00</c:formatCode>
                <c:ptCount val="8"/>
                <c:pt idx="0">
                  <c:v>3.0</c:v>
                </c:pt>
                <c:pt idx="1">
                  <c:v>2.768</c:v>
                </c:pt>
                <c:pt idx="2">
                  <c:v>2.5</c:v>
                </c:pt>
                <c:pt idx="3">
                  <c:v>3.093</c:v>
                </c:pt>
                <c:pt idx="4">
                  <c:v>3.6</c:v>
                </c:pt>
                <c:pt idx="5">
                  <c:v>3.135</c:v>
                </c:pt>
                <c:pt idx="6">
                  <c:v>2.5</c:v>
                </c:pt>
                <c:pt idx="7">
                  <c:v>2.6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2050287392"/>
        <c:axId val="-2081318608"/>
      </c:lineChart>
      <c:catAx>
        <c:axId val="-2050287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s-ES_tradnl"/>
          </a:p>
        </c:txPr>
        <c:crossAx val="-2081318608"/>
        <c:crosses val="autoZero"/>
        <c:auto val="1"/>
        <c:lblAlgn val="ctr"/>
        <c:lblOffset val="100"/>
        <c:noMultiLvlLbl val="0"/>
      </c:catAx>
      <c:valAx>
        <c:axId val="-2081318608"/>
        <c:scaling>
          <c:orientation val="minMax"/>
          <c:min val="-0.5"/>
        </c:scaling>
        <c:delete val="1"/>
        <c:axPos val="l"/>
        <c:numFmt formatCode="0" sourceLinked="0"/>
        <c:majorTickMark val="none"/>
        <c:minorTickMark val="none"/>
        <c:tickLblPos val="nextTo"/>
        <c:crossAx val="-2050287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0559913689246076"/>
          <c:y val="0.87768679378129"/>
          <c:w val="0.886822037935579"/>
          <c:h val="0.12231320621871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s-ES_trad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Gill Sans MT" panose="020B0502020104020203" pitchFamily="34" charset="0"/>
        </a:defRPr>
      </a:pPr>
      <a:endParaRPr lang="es-ES_tradnl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'PIB total 1'!$M$52</c:f>
              <c:strCache>
                <c:ptCount val="1"/>
                <c:pt idx="0">
                  <c:v>Contribución al PIB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2"/>
            <c:invertIfNegative val="0"/>
            <c:bubble3D val="0"/>
            <c:spPr>
              <a:solidFill>
                <a:srgbClr val="F79646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accent5">
                          <a:lumMod val="50000"/>
                        </a:schemeClr>
                      </a:solidFill>
                      <a:latin typeface="Arial"/>
                      <a:ea typeface="+mn-ea"/>
                      <a:cs typeface="+mn-cs"/>
                    </a:defRPr>
                  </a:pPr>
                  <a:endParaRPr lang="es-ES_tradn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accent6">
                          <a:lumMod val="50000"/>
                        </a:schemeClr>
                      </a:solidFill>
                      <a:latin typeface="Arial"/>
                      <a:ea typeface="+mn-ea"/>
                      <a:cs typeface="+mn-cs"/>
                    </a:defRPr>
                  </a:pPr>
                  <a:endParaRPr lang="es-ES_tradn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accent6">
                          <a:lumMod val="50000"/>
                        </a:schemeClr>
                      </a:solidFill>
                      <a:latin typeface="Arial"/>
                      <a:ea typeface="+mn-ea"/>
                      <a:cs typeface="+mn-cs"/>
                    </a:defRPr>
                  </a:pPr>
                  <a:endParaRPr lang="es-ES_tradn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pPr>
                <a:endParaRPr lang="es-ES_trad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'PIB total 1'!$L$53:$L$55</c:f>
              <c:numCache>
                <c:formatCode>General</c:formatCode>
                <c:ptCount val="3"/>
                <c:pt idx="0">
                  <c:v>2016.0</c:v>
                </c:pt>
                <c:pt idx="1">
                  <c:v>2017.0</c:v>
                </c:pt>
                <c:pt idx="2">
                  <c:v>2018.0</c:v>
                </c:pt>
              </c:numCache>
            </c:numRef>
          </c:cat>
          <c:val>
            <c:numRef>
              <c:f>'PIB total 1'!$M$53:$M$55</c:f>
              <c:numCache>
                <c:formatCode>General</c:formatCode>
                <c:ptCount val="3"/>
                <c:pt idx="0">
                  <c:v>0.4</c:v>
                </c:pt>
                <c:pt idx="1">
                  <c:v>0.3</c:v>
                </c:pt>
                <c:pt idx="2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-2025784448"/>
        <c:axId val="-2025781184"/>
      </c:barChart>
      <c:catAx>
        <c:axId val="-2025784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Arial"/>
                <a:ea typeface="+mn-ea"/>
                <a:cs typeface="+mn-cs"/>
              </a:defRPr>
            </a:pPr>
            <a:endParaRPr lang="es-ES_tradnl"/>
          </a:p>
        </c:txPr>
        <c:crossAx val="-2025781184"/>
        <c:crosses val="autoZero"/>
        <c:auto val="1"/>
        <c:lblAlgn val="ctr"/>
        <c:lblOffset val="100"/>
        <c:noMultiLvlLbl val="0"/>
      </c:catAx>
      <c:valAx>
        <c:axId val="-202578118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2025784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ES_tradnl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899682602491139"/>
          <c:y val="0.0319079493414292"/>
          <c:w val="0.892471868067417"/>
          <c:h val="0.879484675408681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'Subsidios Eléctricos'!$B$382</c:f>
              <c:strCache>
                <c:ptCount val="1"/>
                <c:pt idx="0">
                  <c:v>Subsidios asumidos por la Nación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'Subsidios Eléctricos'!$F$1:$S$1</c:f>
              <c:numCache>
                <c:formatCode>0</c:formatCode>
                <c:ptCount val="14"/>
                <c:pt idx="0">
                  <c:v>2003.0</c:v>
                </c:pt>
                <c:pt idx="1">
                  <c:v>2004.0</c:v>
                </c:pt>
                <c:pt idx="2">
                  <c:v>2005.0</c:v>
                </c:pt>
                <c:pt idx="3">
                  <c:v>2006.0</c:v>
                </c:pt>
                <c:pt idx="4">
                  <c:v>2007.0</c:v>
                </c:pt>
                <c:pt idx="5">
                  <c:v>2008.0</c:v>
                </c:pt>
                <c:pt idx="6">
                  <c:v>2009.0</c:v>
                </c:pt>
                <c:pt idx="7">
                  <c:v>2010.0</c:v>
                </c:pt>
                <c:pt idx="8">
                  <c:v>2011.0</c:v>
                </c:pt>
                <c:pt idx="9">
                  <c:v>2012.0</c:v>
                </c:pt>
                <c:pt idx="10">
                  <c:v>2013.0</c:v>
                </c:pt>
                <c:pt idx="11">
                  <c:v>2014.0</c:v>
                </c:pt>
                <c:pt idx="12">
                  <c:v>2015.0</c:v>
                </c:pt>
                <c:pt idx="13">
                  <c:v>2016.0</c:v>
                </c:pt>
              </c:numCache>
            </c:numRef>
          </c:cat>
          <c:val>
            <c:numRef>
              <c:f>'Subsidios Eléctricos'!$F$382:$S$382</c:f>
              <c:numCache>
                <c:formatCode>_-"$"* #,##0_-;\-"$"* #,##0_-;_-"$"* "-"??_-;_-@_-</c:formatCode>
                <c:ptCount val="14"/>
                <c:pt idx="0">
                  <c:v>218.888889</c:v>
                </c:pt>
                <c:pt idx="1">
                  <c:v>343.1929999999999</c:v>
                </c:pt>
                <c:pt idx="2">
                  <c:v>315.0</c:v>
                </c:pt>
                <c:pt idx="3">
                  <c:v>360.0</c:v>
                </c:pt>
                <c:pt idx="4">
                  <c:v>348.558518181</c:v>
                </c:pt>
                <c:pt idx="5">
                  <c:v>15.999918144</c:v>
                </c:pt>
                <c:pt idx="6">
                  <c:v>587.0</c:v>
                </c:pt>
                <c:pt idx="7">
                  <c:v>428.275446317</c:v>
                </c:pt>
                <c:pt idx="8">
                  <c:v>959.8609999999999</c:v>
                </c:pt>
                <c:pt idx="9">
                  <c:v>1255.273176931</c:v>
                </c:pt>
                <c:pt idx="10">
                  <c:v>1590.0</c:v>
                </c:pt>
                <c:pt idx="11">
                  <c:v>1228.25577875</c:v>
                </c:pt>
                <c:pt idx="12">
                  <c:v>1425.006972</c:v>
                </c:pt>
                <c:pt idx="13">
                  <c:v>1414.498481</c:v>
                </c:pt>
              </c:numCache>
            </c:numRef>
          </c:val>
        </c:ser>
        <c:ser>
          <c:idx val="0"/>
          <c:order val="1"/>
          <c:tx>
            <c:strRef>
              <c:f>'Subsidios Eléctricos'!$B$2</c:f>
              <c:strCache>
                <c:ptCount val="1"/>
                <c:pt idx="0">
                  <c:v>FSSRI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'Subsidios Eléctricos'!$F$1:$S$1</c:f>
              <c:numCache>
                <c:formatCode>0</c:formatCode>
                <c:ptCount val="14"/>
                <c:pt idx="0">
                  <c:v>2003.0</c:v>
                </c:pt>
                <c:pt idx="1">
                  <c:v>2004.0</c:v>
                </c:pt>
                <c:pt idx="2">
                  <c:v>2005.0</c:v>
                </c:pt>
                <c:pt idx="3">
                  <c:v>2006.0</c:v>
                </c:pt>
                <c:pt idx="4">
                  <c:v>2007.0</c:v>
                </c:pt>
                <c:pt idx="5">
                  <c:v>2008.0</c:v>
                </c:pt>
                <c:pt idx="6">
                  <c:v>2009.0</c:v>
                </c:pt>
                <c:pt idx="7">
                  <c:v>2010.0</c:v>
                </c:pt>
                <c:pt idx="8">
                  <c:v>2011.0</c:v>
                </c:pt>
                <c:pt idx="9">
                  <c:v>2012.0</c:v>
                </c:pt>
                <c:pt idx="10">
                  <c:v>2013.0</c:v>
                </c:pt>
                <c:pt idx="11">
                  <c:v>2014.0</c:v>
                </c:pt>
                <c:pt idx="12">
                  <c:v>2015.0</c:v>
                </c:pt>
                <c:pt idx="13">
                  <c:v>2016.0</c:v>
                </c:pt>
              </c:numCache>
            </c:numRef>
          </c:cat>
          <c:val>
            <c:numRef>
              <c:f>'Subsidios Eléctricos'!$F$381:$S$381</c:f>
              <c:numCache>
                <c:formatCode>_-"$"* #,##0_-;\-"$"* #,##0_-;_-"$"* "-"??_-;_-@_-</c:formatCode>
                <c:ptCount val="14"/>
                <c:pt idx="0">
                  <c:v>36.5</c:v>
                </c:pt>
                <c:pt idx="1">
                  <c:v>104.0995</c:v>
                </c:pt>
                <c:pt idx="2">
                  <c:v>60.17749</c:v>
                </c:pt>
                <c:pt idx="3">
                  <c:v>85.17899999999999</c:v>
                </c:pt>
                <c:pt idx="4">
                  <c:v>180.757</c:v>
                </c:pt>
                <c:pt idx="5">
                  <c:v>420.0</c:v>
                </c:pt>
                <c:pt idx="6">
                  <c:v>173.0</c:v>
                </c:pt>
                <c:pt idx="7">
                  <c:v>156.229643683</c:v>
                </c:pt>
                <c:pt idx="8">
                  <c:v>120.5</c:v>
                </c:pt>
                <c:pt idx="9">
                  <c:v>52.14700000000001</c:v>
                </c:pt>
                <c:pt idx="10">
                  <c:v>37.0</c:v>
                </c:pt>
                <c:pt idx="11">
                  <c:v>42.253</c:v>
                </c:pt>
                <c:pt idx="12">
                  <c:v>32.893028</c:v>
                </c:pt>
                <c:pt idx="13">
                  <c:v>22.732519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025383904"/>
        <c:axId val="-2025380384"/>
      </c:barChart>
      <c:lineChart>
        <c:grouping val="standard"/>
        <c:varyColors val="0"/>
        <c:ser>
          <c:idx val="2"/>
          <c:order val="2"/>
          <c:tx>
            <c:strRef>
              <c:f>'Subsidios Eléctricos'!$B$383</c:f>
              <c:strCache>
                <c:ptCount val="1"/>
                <c:pt idx="0">
                  <c:v>Total Subsidio Eléctricos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0.0427618652931541"/>
                  <c:y val="-0.042048172930138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0.00619467974888536"/>
                  <c:y val="-0.022369910287745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_(&quot;$&quot;* #,##0_);_(&quot;$&quot;* \(#,##0\);_(&quot;$&quot;* &quot;-&quot;_);_(@_)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_tradn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'Subsidios Eléctricos'!$F$1:$S$1</c:f>
              <c:numCache>
                <c:formatCode>0</c:formatCode>
                <c:ptCount val="14"/>
                <c:pt idx="0">
                  <c:v>2003.0</c:v>
                </c:pt>
                <c:pt idx="1">
                  <c:v>2004.0</c:v>
                </c:pt>
                <c:pt idx="2">
                  <c:v>2005.0</c:v>
                </c:pt>
                <c:pt idx="3">
                  <c:v>2006.0</c:v>
                </c:pt>
                <c:pt idx="4">
                  <c:v>2007.0</c:v>
                </c:pt>
                <c:pt idx="5">
                  <c:v>2008.0</c:v>
                </c:pt>
                <c:pt idx="6">
                  <c:v>2009.0</c:v>
                </c:pt>
                <c:pt idx="7">
                  <c:v>2010.0</c:v>
                </c:pt>
                <c:pt idx="8">
                  <c:v>2011.0</c:v>
                </c:pt>
                <c:pt idx="9">
                  <c:v>2012.0</c:v>
                </c:pt>
                <c:pt idx="10">
                  <c:v>2013.0</c:v>
                </c:pt>
                <c:pt idx="11">
                  <c:v>2014.0</c:v>
                </c:pt>
                <c:pt idx="12">
                  <c:v>2015.0</c:v>
                </c:pt>
                <c:pt idx="13">
                  <c:v>2016.0</c:v>
                </c:pt>
              </c:numCache>
            </c:numRef>
          </c:cat>
          <c:val>
            <c:numRef>
              <c:f>'Subsidios Eléctricos'!$F$383:$S$383</c:f>
              <c:numCache>
                <c:formatCode>_-"$"* #,##0_-;\-"$"* #,##0_-;_-"$"* "-"??_-;_-@_-</c:formatCode>
                <c:ptCount val="14"/>
                <c:pt idx="0">
                  <c:v>255.388889</c:v>
                </c:pt>
                <c:pt idx="1">
                  <c:v>447.2925</c:v>
                </c:pt>
                <c:pt idx="2">
                  <c:v>375.17749</c:v>
                </c:pt>
                <c:pt idx="3">
                  <c:v>445.1789999999999</c:v>
                </c:pt>
                <c:pt idx="4">
                  <c:v>529.3155181809998</c:v>
                </c:pt>
                <c:pt idx="5">
                  <c:v>435.9999181439999</c:v>
                </c:pt>
                <c:pt idx="6">
                  <c:v>760.0</c:v>
                </c:pt>
                <c:pt idx="7">
                  <c:v>584.50509</c:v>
                </c:pt>
                <c:pt idx="8">
                  <c:v>1080.361</c:v>
                </c:pt>
                <c:pt idx="9">
                  <c:v>1307.420176931</c:v>
                </c:pt>
                <c:pt idx="10">
                  <c:v>1627.0</c:v>
                </c:pt>
                <c:pt idx="11">
                  <c:v>1270.50877875</c:v>
                </c:pt>
                <c:pt idx="12">
                  <c:v>1457.9</c:v>
                </c:pt>
                <c:pt idx="13">
                  <c:v>1437.231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25383904"/>
        <c:axId val="-2025380384"/>
      </c:lineChart>
      <c:catAx>
        <c:axId val="-2025383904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_tradnl"/>
          </a:p>
        </c:txPr>
        <c:crossAx val="-2025380384"/>
        <c:crosses val="autoZero"/>
        <c:auto val="1"/>
        <c:lblAlgn val="ctr"/>
        <c:lblOffset val="100"/>
        <c:noMultiLvlLbl val="0"/>
      </c:catAx>
      <c:valAx>
        <c:axId val="-2025380384"/>
        <c:scaling>
          <c:orientation val="minMax"/>
        </c:scaling>
        <c:delete val="0"/>
        <c:axPos val="l"/>
        <c:numFmt formatCode="_-&quot;$&quot;* #,##0_-;\-&quot;$&quot;* #,##0_-;_-&quot;$&quot;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_tradnl"/>
          </a:p>
        </c:txPr>
        <c:crossAx val="-2025383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ayout>
        <c:manualLayout>
          <c:xMode val="edge"/>
          <c:yMode val="edge"/>
          <c:x val="0.10658829542165"/>
          <c:y val="0.0756605564585962"/>
          <c:w val="0.410084343947733"/>
          <c:h val="0.053064622203582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_trad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_tradnl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0182306533650843"/>
          <c:y val="0.0"/>
          <c:w val="0.930106054334542"/>
          <c:h val="0.873391150983224"/>
        </c:manualLayout>
      </c:layout>
      <c:lineChart>
        <c:grouping val="standard"/>
        <c:varyColors val="0"/>
        <c:ser>
          <c:idx val="0"/>
          <c:order val="0"/>
          <c:tx>
            <c:strRef>
              <c:f>'Subsidios Eléctricos'!$B$386</c:f>
              <c:strCache>
                <c:ptCount val="1"/>
                <c:pt idx="0">
                  <c:v>Porcentaje del PIB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8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8"/>
              <c:layout>
                <c:manualLayout>
                  <c:x val="-0.039259783795935"/>
                  <c:y val="0.020231085434951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0.039259783795935"/>
                  <c:y val="0.037868014665037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-0.0374367184594267"/>
                  <c:y val="0.040807502870051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s-ES_tradn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'Subsidios Eléctricos'!$C$1:$S$1</c:f>
              <c:numCache>
                <c:formatCode>0</c:formatCode>
                <c:ptCount val="17"/>
                <c:pt idx="0">
                  <c:v>2000.0</c:v>
                </c:pt>
                <c:pt idx="1">
                  <c:v>2001.0</c:v>
                </c:pt>
                <c:pt idx="2">
                  <c:v>2002.0</c:v>
                </c:pt>
                <c:pt idx="3">
                  <c:v>2003.0</c:v>
                </c:pt>
                <c:pt idx="4">
                  <c:v>2004.0</c:v>
                </c:pt>
                <c:pt idx="5">
                  <c:v>2005.0</c:v>
                </c:pt>
                <c:pt idx="6">
                  <c:v>2006.0</c:v>
                </c:pt>
                <c:pt idx="7">
                  <c:v>2007.0</c:v>
                </c:pt>
                <c:pt idx="8">
                  <c:v>2008.0</c:v>
                </c:pt>
                <c:pt idx="9">
                  <c:v>2009.0</c:v>
                </c:pt>
                <c:pt idx="10">
                  <c:v>2010.0</c:v>
                </c:pt>
                <c:pt idx="11">
                  <c:v>2011.0</c:v>
                </c:pt>
                <c:pt idx="12">
                  <c:v>2012.0</c:v>
                </c:pt>
                <c:pt idx="13">
                  <c:v>2013.0</c:v>
                </c:pt>
                <c:pt idx="14">
                  <c:v>2014.0</c:v>
                </c:pt>
                <c:pt idx="15">
                  <c:v>2015.0</c:v>
                </c:pt>
                <c:pt idx="16">
                  <c:v>2016.0</c:v>
                </c:pt>
              </c:numCache>
            </c:numRef>
          </c:cat>
          <c:val>
            <c:numRef>
              <c:f>'Subsidios Eléctricos'!$C$386:$S$386</c:f>
              <c:numCache>
                <c:formatCode>0.00</c:formatCode>
                <c:ptCount val="17"/>
                <c:pt idx="0">
                  <c:v>0.0638777160230373</c:v>
                </c:pt>
                <c:pt idx="1">
                  <c:v>0.066415468605408</c:v>
                </c:pt>
                <c:pt idx="2">
                  <c:v>0.0676658935362767</c:v>
                </c:pt>
                <c:pt idx="3">
                  <c:v>0.0937740325689842</c:v>
                </c:pt>
                <c:pt idx="4">
                  <c:v>0.145337143636966</c:v>
                </c:pt>
                <c:pt idx="5">
                  <c:v>0.110295714319312</c:v>
                </c:pt>
                <c:pt idx="6">
                  <c:v>0.115962833877749</c:v>
                </c:pt>
                <c:pt idx="7">
                  <c:v>0.122790512531781</c:v>
                </c:pt>
                <c:pt idx="8">
                  <c:v>0.0908168557248999</c:v>
                </c:pt>
                <c:pt idx="9">
                  <c:v>0.150600320620156</c:v>
                </c:pt>
                <c:pt idx="10">
                  <c:v>0.107263598226542</c:v>
                </c:pt>
                <c:pt idx="11">
                  <c:v>0.174281570720155</c:v>
                </c:pt>
                <c:pt idx="12">
                  <c:v>0.19682948586821</c:v>
                </c:pt>
                <c:pt idx="13">
                  <c:v>0.229072011961867</c:v>
                </c:pt>
                <c:pt idx="14">
                  <c:v>0.168022934376951</c:v>
                </c:pt>
                <c:pt idx="15">
                  <c:v>0.180292348335665</c:v>
                </c:pt>
                <c:pt idx="16">
                  <c:v>0.166797279360242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2016618960"/>
        <c:axId val="-2016615328"/>
      </c:lineChart>
      <c:catAx>
        <c:axId val="-2016618960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_tradnl"/>
          </a:p>
        </c:txPr>
        <c:crossAx val="-2016615328"/>
        <c:crosses val="autoZero"/>
        <c:auto val="1"/>
        <c:lblAlgn val="ctr"/>
        <c:lblOffset val="100"/>
        <c:noMultiLvlLbl val="0"/>
      </c:catAx>
      <c:valAx>
        <c:axId val="-2016615328"/>
        <c:scaling>
          <c:orientation val="minMax"/>
          <c:min val="0.05"/>
        </c:scaling>
        <c:delete val="0"/>
        <c:axPos val="l"/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_tradnl"/>
          </a:p>
        </c:txPr>
        <c:crossAx val="-2016618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_tradn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CDS!$B$3</c:f>
              <c:strCache>
                <c:ptCount val="1"/>
                <c:pt idx="0">
                  <c:v>Colombia</c:v>
                </c:pt>
              </c:strCache>
            </c:strRef>
          </c:tx>
          <c:marker>
            <c:symbol val="none"/>
          </c:marker>
          <c:cat>
            <c:numRef>
              <c:f>CDS!$A$7:$A$1424</c:f>
              <c:numCache>
                <c:formatCode>m/d/yyyy</c:formatCode>
                <c:ptCount val="1418"/>
                <c:pt idx="0">
                  <c:v>40909.0</c:v>
                </c:pt>
                <c:pt idx="1">
                  <c:v>40910.0</c:v>
                </c:pt>
                <c:pt idx="2">
                  <c:v>40911.0</c:v>
                </c:pt>
                <c:pt idx="3">
                  <c:v>40912.0</c:v>
                </c:pt>
                <c:pt idx="4">
                  <c:v>40913.0</c:v>
                </c:pt>
                <c:pt idx="5">
                  <c:v>40914.0</c:v>
                </c:pt>
                <c:pt idx="6">
                  <c:v>40915.0</c:v>
                </c:pt>
                <c:pt idx="7">
                  <c:v>40916.0</c:v>
                </c:pt>
                <c:pt idx="8">
                  <c:v>40917.0</c:v>
                </c:pt>
                <c:pt idx="9">
                  <c:v>40918.0</c:v>
                </c:pt>
                <c:pt idx="10">
                  <c:v>40919.0</c:v>
                </c:pt>
                <c:pt idx="11">
                  <c:v>40920.0</c:v>
                </c:pt>
                <c:pt idx="12">
                  <c:v>40921.0</c:v>
                </c:pt>
                <c:pt idx="13">
                  <c:v>40922.0</c:v>
                </c:pt>
                <c:pt idx="14">
                  <c:v>40923.0</c:v>
                </c:pt>
                <c:pt idx="15">
                  <c:v>40924.0</c:v>
                </c:pt>
                <c:pt idx="16">
                  <c:v>40925.0</c:v>
                </c:pt>
                <c:pt idx="17">
                  <c:v>40926.0</c:v>
                </c:pt>
                <c:pt idx="18">
                  <c:v>40927.0</c:v>
                </c:pt>
                <c:pt idx="19">
                  <c:v>40928.0</c:v>
                </c:pt>
                <c:pt idx="20">
                  <c:v>40929.0</c:v>
                </c:pt>
                <c:pt idx="21">
                  <c:v>40930.0</c:v>
                </c:pt>
                <c:pt idx="22">
                  <c:v>40931.0</c:v>
                </c:pt>
                <c:pt idx="23">
                  <c:v>40932.0</c:v>
                </c:pt>
                <c:pt idx="24">
                  <c:v>40933.0</c:v>
                </c:pt>
                <c:pt idx="25">
                  <c:v>40934.0</c:v>
                </c:pt>
                <c:pt idx="26">
                  <c:v>40935.0</c:v>
                </c:pt>
                <c:pt idx="27">
                  <c:v>40936.0</c:v>
                </c:pt>
                <c:pt idx="28">
                  <c:v>40937.0</c:v>
                </c:pt>
                <c:pt idx="29">
                  <c:v>40938.0</c:v>
                </c:pt>
                <c:pt idx="30">
                  <c:v>40939.0</c:v>
                </c:pt>
                <c:pt idx="31">
                  <c:v>40940.0</c:v>
                </c:pt>
                <c:pt idx="32">
                  <c:v>40941.0</c:v>
                </c:pt>
                <c:pt idx="33">
                  <c:v>40942.0</c:v>
                </c:pt>
                <c:pt idx="34">
                  <c:v>40943.0</c:v>
                </c:pt>
                <c:pt idx="35">
                  <c:v>40944.0</c:v>
                </c:pt>
                <c:pt idx="36">
                  <c:v>40945.0</c:v>
                </c:pt>
                <c:pt idx="37">
                  <c:v>40946.0</c:v>
                </c:pt>
                <c:pt idx="38">
                  <c:v>40947.0</c:v>
                </c:pt>
                <c:pt idx="39">
                  <c:v>40948.0</c:v>
                </c:pt>
                <c:pt idx="40">
                  <c:v>40949.0</c:v>
                </c:pt>
                <c:pt idx="41">
                  <c:v>40950.0</c:v>
                </c:pt>
                <c:pt idx="42">
                  <c:v>40951.0</c:v>
                </c:pt>
                <c:pt idx="43">
                  <c:v>40952.0</c:v>
                </c:pt>
                <c:pt idx="44">
                  <c:v>40953.0</c:v>
                </c:pt>
                <c:pt idx="45">
                  <c:v>40954.0</c:v>
                </c:pt>
                <c:pt idx="46">
                  <c:v>40955.0</c:v>
                </c:pt>
                <c:pt idx="47">
                  <c:v>40956.0</c:v>
                </c:pt>
                <c:pt idx="48">
                  <c:v>40957.0</c:v>
                </c:pt>
                <c:pt idx="49">
                  <c:v>40958.0</c:v>
                </c:pt>
                <c:pt idx="50">
                  <c:v>40959.0</c:v>
                </c:pt>
                <c:pt idx="51">
                  <c:v>40960.0</c:v>
                </c:pt>
                <c:pt idx="52">
                  <c:v>40961.0</c:v>
                </c:pt>
                <c:pt idx="53">
                  <c:v>40962.0</c:v>
                </c:pt>
                <c:pt idx="54">
                  <c:v>40963.0</c:v>
                </c:pt>
                <c:pt idx="55">
                  <c:v>40964.0</c:v>
                </c:pt>
                <c:pt idx="56">
                  <c:v>40965.0</c:v>
                </c:pt>
                <c:pt idx="57">
                  <c:v>40966.0</c:v>
                </c:pt>
                <c:pt idx="58">
                  <c:v>40967.0</c:v>
                </c:pt>
                <c:pt idx="59">
                  <c:v>40968.0</c:v>
                </c:pt>
                <c:pt idx="60">
                  <c:v>40969.0</c:v>
                </c:pt>
                <c:pt idx="61">
                  <c:v>40970.0</c:v>
                </c:pt>
                <c:pt idx="62">
                  <c:v>40971.0</c:v>
                </c:pt>
                <c:pt idx="63">
                  <c:v>40972.0</c:v>
                </c:pt>
                <c:pt idx="64">
                  <c:v>40973.0</c:v>
                </c:pt>
                <c:pt idx="65">
                  <c:v>40974.0</c:v>
                </c:pt>
                <c:pt idx="66">
                  <c:v>40975.0</c:v>
                </c:pt>
                <c:pt idx="67">
                  <c:v>40976.0</c:v>
                </c:pt>
                <c:pt idx="68">
                  <c:v>40977.0</c:v>
                </c:pt>
                <c:pt idx="69">
                  <c:v>40978.0</c:v>
                </c:pt>
                <c:pt idx="70">
                  <c:v>40979.0</c:v>
                </c:pt>
                <c:pt idx="71">
                  <c:v>40980.0</c:v>
                </c:pt>
                <c:pt idx="72">
                  <c:v>40981.0</c:v>
                </c:pt>
                <c:pt idx="73">
                  <c:v>40982.0</c:v>
                </c:pt>
                <c:pt idx="74">
                  <c:v>40983.0</c:v>
                </c:pt>
                <c:pt idx="75">
                  <c:v>40984.0</c:v>
                </c:pt>
                <c:pt idx="76">
                  <c:v>40985.0</c:v>
                </c:pt>
                <c:pt idx="77">
                  <c:v>40986.0</c:v>
                </c:pt>
                <c:pt idx="78">
                  <c:v>40987.0</c:v>
                </c:pt>
                <c:pt idx="79">
                  <c:v>40988.0</c:v>
                </c:pt>
                <c:pt idx="80">
                  <c:v>40989.0</c:v>
                </c:pt>
                <c:pt idx="81">
                  <c:v>40990.0</c:v>
                </c:pt>
                <c:pt idx="82">
                  <c:v>40991.0</c:v>
                </c:pt>
                <c:pt idx="83">
                  <c:v>40992.0</c:v>
                </c:pt>
                <c:pt idx="84">
                  <c:v>40993.0</c:v>
                </c:pt>
                <c:pt idx="85">
                  <c:v>40994.0</c:v>
                </c:pt>
                <c:pt idx="86">
                  <c:v>40995.0</c:v>
                </c:pt>
                <c:pt idx="87">
                  <c:v>40996.0</c:v>
                </c:pt>
                <c:pt idx="88">
                  <c:v>40997.0</c:v>
                </c:pt>
                <c:pt idx="89">
                  <c:v>40998.0</c:v>
                </c:pt>
                <c:pt idx="90">
                  <c:v>40999.0</c:v>
                </c:pt>
                <c:pt idx="91">
                  <c:v>41000.0</c:v>
                </c:pt>
                <c:pt idx="92">
                  <c:v>41001.0</c:v>
                </c:pt>
                <c:pt idx="93">
                  <c:v>41002.0</c:v>
                </c:pt>
                <c:pt idx="94">
                  <c:v>41003.0</c:v>
                </c:pt>
                <c:pt idx="95">
                  <c:v>41004.0</c:v>
                </c:pt>
                <c:pt idx="96">
                  <c:v>41005.0</c:v>
                </c:pt>
                <c:pt idx="97">
                  <c:v>41006.0</c:v>
                </c:pt>
                <c:pt idx="98">
                  <c:v>41007.0</c:v>
                </c:pt>
                <c:pt idx="99">
                  <c:v>41008.0</c:v>
                </c:pt>
                <c:pt idx="100">
                  <c:v>41009.0</c:v>
                </c:pt>
                <c:pt idx="101">
                  <c:v>41010.0</c:v>
                </c:pt>
                <c:pt idx="102">
                  <c:v>41011.0</c:v>
                </c:pt>
                <c:pt idx="103">
                  <c:v>41012.0</c:v>
                </c:pt>
                <c:pt idx="104">
                  <c:v>41013.0</c:v>
                </c:pt>
                <c:pt idx="105">
                  <c:v>41014.0</c:v>
                </c:pt>
                <c:pt idx="106">
                  <c:v>41015.0</c:v>
                </c:pt>
                <c:pt idx="107">
                  <c:v>41016.0</c:v>
                </c:pt>
                <c:pt idx="108">
                  <c:v>41017.0</c:v>
                </c:pt>
                <c:pt idx="109">
                  <c:v>41018.0</c:v>
                </c:pt>
                <c:pt idx="110">
                  <c:v>41019.0</c:v>
                </c:pt>
                <c:pt idx="111">
                  <c:v>41020.0</c:v>
                </c:pt>
                <c:pt idx="112">
                  <c:v>41021.0</c:v>
                </c:pt>
                <c:pt idx="113">
                  <c:v>41022.0</c:v>
                </c:pt>
                <c:pt idx="114">
                  <c:v>41023.0</c:v>
                </c:pt>
                <c:pt idx="115">
                  <c:v>41024.0</c:v>
                </c:pt>
                <c:pt idx="116">
                  <c:v>41025.0</c:v>
                </c:pt>
                <c:pt idx="117">
                  <c:v>41026.0</c:v>
                </c:pt>
                <c:pt idx="118">
                  <c:v>41027.0</c:v>
                </c:pt>
                <c:pt idx="119">
                  <c:v>41028.0</c:v>
                </c:pt>
                <c:pt idx="120">
                  <c:v>41029.0</c:v>
                </c:pt>
                <c:pt idx="121">
                  <c:v>41030.0</c:v>
                </c:pt>
                <c:pt idx="122">
                  <c:v>41031.0</c:v>
                </c:pt>
                <c:pt idx="123">
                  <c:v>41032.0</c:v>
                </c:pt>
                <c:pt idx="124">
                  <c:v>41033.0</c:v>
                </c:pt>
                <c:pt idx="125">
                  <c:v>41034.0</c:v>
                </c:pt>
                <c:pt idx="126">
                  <c:v>41035.0</c:v>
                </c:pt>
                <c:pt idx="127">
                  <c:v>41036.0</c:v>
                </c:pt>
                <c:pt idx="128">
                  <c:v>41037.0</c:v>
                </c:pt>
                <c:pt idx="129">
                  <c:v>41038.0</c:v>
                </c:pt>
                <c:pt idx="130">
                  <c:v>41039.0</c:v>
                </c:pt>
                <c:pt idx="131">
                  <c:v>41040.0</c:v>
                </c:pt>
                <c:pt idx="132">
                  <c:v>41041.0</c:v>
                </c:pt>
                <c:pt idx="133">
                  <c:v>41042.0</c:v>
                </c:pt>
                <c:pt idx="134">
                  <c:v>41043.0</c:v>
                </c:pt>
                <c:pt idx="135">
                  <c:v>41044.0</c:v>
                </c:pt>
                <c:pt idx="136">
                  <c:v>41045.0</c:v>
                </c:pt>
                <c:pt idx="137">
                  <c:v>41046.0</c:v>
                </c:pt>
                <c:pt idx="138">
                  <c:v>41047.0</c:v>
                </c:pt>
                <c:pt idx="139">
                  <c:v>41048.0</c:v>
                </c:pt>
                <c:pt idx="140">
                  <c:v>41049.0</c:v>
                </c:pt>
                <c:pt idx="141">
                  <c:v>41050.0</c:v>
                </c:pt>
                <c:pt idx="142">
                  <c:v>41051.0</c:v>
                </c:pt>
                <c:pt idx="143">
                  <c:v>41052.0</c:v>
                </c:pt>
                <c:pt idx="144">
                  <c:v>41053.0</c:v>
                </c:pt>
                <c:pt idx="145">
                  <c:v>41054.0</c:v>
                </c:pt>
                <c:pt idx="146">
                  <c:v>41055.0</c:v>
                </c:pt>
                <c:pt idx="147">
                  <c:v>41056.0</c:v>
                </c:pt>
                <c:pt idx="148">
                  <c:v>41057.0</c:v>
                </c:pt>
                <c:pt idx="149">
                  <c:v>41058.0</c:v>
                </c:pt>
                <c:pt idx="150">
                  <c:v>41059.0</c:v>
                </c:pt>
                <c:pt idx="151">
                  <c:v>41060.0</c:v>
                </c:pt>
                <c:pt idx="152">
                  <c:v>41061.0</c:v>
                </c:pt>
                <c:pt idx="153">
                  <c:v>41062.0</c:v>
                </c:pt>
                <c:pt idx="154">
                  <c:v>41063.0</c:v>
                </c:pt>
                <c:pt idx="155">
                  <c:v>41064.0</c:v>
                </c:pt>
                <c:pt idx="156">
                  <c:v>41065.0</c:v>
                </c:pt>
                <c:pt idx="157">
                  <c:v>41066.0</c:v>
                </c:pt>
                <c:pt idx="158">
                  <c:v>41067.0</c:v>
                </c:pt>
                <c:pt idx="159">
                  <c:v>41068.0</c:v>
                </c:pt>
                <c:pt idx="160">
                  <c:v>41069.0</c:v>
                </c:pt>
                <c:pt idx="161">
                  <c:v>41070.0</c:v>
                </c:pt>
                <c:pt idx="162">
                  <c:v>41071.0</c:v>
                </c:pt>
                <c:pt idx="163">
                  <c:v>41072.0</c:v>
                </c:pt>
                <c:pt idx="164">
                  <c:v>41073.0</c:v>
                </c:pt>
                <c:pt idx="165">
                  <c:v>41074.0</c:v>
                </c:pt>
                <c:pt idx="166">
                  <c:v>41075.0</c:v>
                </c:pt>
                <c:pt idx="167">
                  <c:v>41076.0</c:v>
                </c:pt>
                <c:pt idx="168">
                  <c:v>41077.0</c:v>
                </c:pt>
                <c:pt idx="169">
                  <c:v>41078.0</c:v>
                </c:pt>
                <c:pt idx="170">
                  <c:v>41079.0</c:v>
                </c:pt>
                <c:pt idx="171">
                  <c:v>41080.0</c:v>
                </c:pt>
                <c:pt idx="172">
                  <c:v>41081.0</c:v>
                </c:pt>
                <c:pt idx="173">
                  <c:v>41082.0</c:v>
                </c:pt>
                <c:pt idx="174">
                  <c:v>41083.0</c:v>
                </c:pt>
                <c:pt idx="175">
                  <c:v>41084.0</c:v>
                </c:pt>
                <c:pt idx="176">
                  <c:v>41085.0</c:v>
                </c:pt>
                <c:pt idx="177">
                  <c:v>41086.0</c:v>
                </c:pt>
                <c:pt idx="178">
                  <c:v>41087.0</c:v>
                </c:pt>
                <c:pt idx="179">
                  <c:v>41088.0</c:v>
                </c:pt>
                <c:pt idx="180">
                  <c:v>41089.0</c:v>
                </c:pt>
                <c:pt idx="181">
                  <c:v>41090.0</c:v>
                </c:pt>
                <c:pt idx="182">
                  <c:v>41091.0</c:v>
                </c:pt>
                <c:pt idx="183">
                  <c:v>41092.0</c:v>
                </c:pt>
                <c:pt idx="184">
                  <c:v>41093.0</c:v>
                </c:pt>
                <c:pt idx="185">
                  <c:v>41094.0</c:v>
                </c:pt>
                <c:pt idx="186">
                  <c:v>41095.0</c:v>
                </c:pt>
                <c:pt idx="187">
                  <c:v>41096.0</c:v>
                </c:pt>
                <c:pt idx="188">
                  <c:v>41097.0</c:v>
                </c:pt>
                <c:pt idx="189">
                  <c:v>41098.0</c:v>
                </c:pt>
                <c:pt idx="190">
                  <c:v>41099.0</c:v>
                </c:pt>
                <c:pt idx="191">
                  <c:v>41100.0</c:v>
                </c:pt>
                <c:pt idx="192">
                  <c:v>41101.0</c:v>
                </c:pt>
                <c:pt idx="193">
                  <c:v>41102.0</c:v>
                </c:pt>
                <c:pt idx="194">
                  <c:v>41103.0</c:v>
                </c:pt>
                <c:pt idx="195">
                  <c:v>41104.0</c:v>
                </c:pt>
                <c:pt idx="196">
                  <c:v>41105.0</c:v>
                </c:pt>
                <c:pt idx="197">
                  <c:v>41106.0</c:v>
                </c:pt>
                <c:pt idx="198">
                  <c:v>41107.0</c:v>
                </c:pt>
                <c:pt idx="199">
                  <c:v>41108.0</c:v>
                </c:pt>
                <c:pt idx="200">
                  <c:v>41109.0</c:v>
                </c:pt>
                <c:pt idx="201">
                  <c:v>41110.0</c:v>
                </c:pt>
                <c:pt idx="202">
                  <c:v>41111.0</c:v>
                </c:pt>
                <c:pt idx="203">
                  <c:v>41112.0</c:v>
                </c:pt>
                <c:pt idx="204">
                  <c:v>41113.0</c:v>
                </c:pt>
                <c:pt idx="205">
                  <c:v>41114.0</c:v>
                </c:pt>
                <c:pt idx="206">
                  <c:v>41115.0</c:v>
                </c:pt>
                <c:pt idx="207">
                  <c:v>41116.0</c:v>
                </c:pt>
                <c:pt idx="208">
                  <c:v>41117.0</c:v>
                </c:pt>
                <c:pt idx="209">
                  <c:v>41118.0</c:v>
                </c:pt>
                <c:pt idx="210">
                  <c:v>41119.0</c:v>
                </c:pt>
                <c:pt idx="211">
                  <c:v>41120.0</c:v>
                </c:pt>
                <c:pt idx="212">
                  <c:v>41121.0</c:v>
                </c:pt>
                <c:pt idx="213">
                  <c:v>41122.0</c:v>
                </c:pt>
                <c:pt idx="214">
                  <c:v>41123.0</c:v>
                </c:pt>
                <c:pt idx="215">
                  <c:v>41124.0</c:v>
                </c:pt>
                <c:pt idx="216">
                  <c:v>41125.0</c:v>
                </c:pt>
                <c:pt idx="217">
                  <c:v>41126.0</c:v>
                </c:pt>
                <c:pt idx="218">
                  <c:v>41127.0</c:v>
                </c:pt>
                <c:pt idx="219">
                  <c:v>41128.0</c:v>
                </c:pt>
                <c:pt idx="220">
                  <c:v>41129.0</c:v>
                </c:pt>
                <c:pt idx="221">
                  <c:v>41130.0</c:v>
                </c:pt>
                <c:pt idx="222">
                  <c:v>41131.0</c:v>
                </c:pt>
                <c:pt idx="223">
                  <c:v>41132.0</c:v>
                </c:pt>
                <c:pt idx="224">
                  <c:v>41133.0</c:v>
                </c:pt>
                <c:pt idx="225">
                  <c:v>41134.0</c:v>
                </c:pt>
                <c:pt idx="226">
                  <c:v>41135.0</c:v>
                </c:pt>
                <c:pt idx="227">
                  <c:v>41136.0</c:v>
                </c:pt>
                <c:pt idx="228">
                  <c:v>41137.0</c:v>
                </c:pt>
                <c:pt idx="229">
                  <c:v>41138.0</c:v>
                </c:pt>
                <c:pt idx="230">
                  <c:v>41139.0</c:v>
                </c:pt>
                <c:pt idx="231">
                  <c:v>41140.0</c:v>
                </c:pt>
                <c:pt idx="232">
                  <c:v>41141.0</c:v>
                </c:pt>
                <c:pt idx="233">
                  <c:v>41142.0</c:v>
                </c:pt>
                <c:pt idx="234">
                  <c:v>41143.0</c:v>
                </c:pt>
                <c:pt idx="235">
                  <c:v>41144.0</c:v>
                </c:pt>
                <c:pt idx="236">
                  <c:v>41145.0</c:v>
                </c:pt>
                <c:pt idx="237">
                  <c:v>41146.0</c:v>
                </c:pt>
                <c:pt idx="238">
                  <c:v>41147.0</c:v>
                </c:pt>
                <c:pt idx="239">
                  <c:v>41148.0</c:v>
                </c:pt>
                <c:pt idx="240">
                  <c:v>41149.0</c:v>
                </c:pt>
                <c:pt idx="241">
                  <c:v>41150.0</c:v>
                </c:pt>
                <c:pt idx="242">
                  <c:v>41151.0</c:v>
                </c:pt>
                <c:pt idx="243">
                  <c:v>41152.0</c:v>
                </c:pt>
                <c:pt idx="244">
                  <c:v>41153.0</c:v>
                </c:pt>
                <c:pt idx="245">
                  <c:v>41154.0</c:v>
                </c:pt>
                <c:pt idx="246">
                  <c:v>41155.0</c:v>
                </c:pt>
                <c:pt idx="247">
                  <c:v>41156.0</c:v>
                </c:pt>
                <c:pt idx="248">
                  <c:v>41157.0</c:v>
                </c:pt>
                <c:pt idx="249">
                  <c:v>41158.0</c:v>
                </c:pt>
                <c:pt idx="250">
                  <c:v>41159.0</c:v>
                </c:pt>
                <c:pt idx="251">
                  <c:v>41160.0</c:v>
                </c:pt>
                <c:pt idx="252">
                  <c:v>41161.0</c:v>
                </c:pt>
                <c:pt idx="253">
                  <c:v>41162.0</c:v>
                </c:pt>
                <c:pt idx="254">
                  <c:v>41163.0</c:v>
                </c:pt>
                <c:pt idx="255">
                  <c:v>41164.0</c:v>
                </c:pt>
                <c:pt idx="256">
                  <c:v>41165.0</c:v>
                </c:pt>
                <c:pt idx="257">
                  <c:v>41166.0</c:v>
                </c:pt>
                <c:pt idx="258">
                  <c:v>41167.0</c:v>
                </c:pt>
                <c:pt idx="259">
                  <c:v>41168.0</c:v>
                </c:pt>
                <c:pt idx="260">
                  <c:v>41169.0</c:v>
                </c:pt>
                <c:pt idx="261">
                  <c:v>41170.0</c:v>
                </c:pt>
                <c:pt idx="262">
                  <c:v>41171.0</c:v>
                </c:pt>
                <c:pt idx="263">
                  <c:v>41172.0</c:v>
                </c:pt>
                <c:pt idx="264">
                  <c:v>41173.0</c:v>
                </c:pt>
                <c:pt idx="265">
                  <c:v>41174.0</c:v>
                </c:pt>
                <c:pt idx="266">
                  <c:v>41175.0</c:v>
                </c:pt>
                <c:pt idx="267">
                  <c:v>41176.0</c:v>
                </c:pt>
                <c:pt idx="268">
                  <c:v>41177.0</c:v>
                </c:pt>
                <c:pt idx="269">
                  <c:v>41178.0</c:v>
                </c:pt>
                <c:pt idx="270">
                  <c:v>41179.0</c:v>
                </c:pt>
                <c:pt idx="271">
                  <c:v>41180.0</c:v>
                </c:pt>
                <c:pt idx="272">
                  <c:v>41181.0</c:v>
                </c:pt>
                <c:pt idx="273">
                  <c:v>41182.0</c:v>
                </c:pt>
                <c:pt idx="274">
                  <c:v>41183.0</c:v>
                </c:pt>
                <c:pt idx="275">
                  <c:v>41184.0</c:v>
                </c:pt>
                <c:pt idx="276">
                  <c:v>41185.0</c:v>
                </c:pt>
                <c:pt idx="277">
                  <c:v>41186.0</c:v>
                </c:pt>
                <c:pt idx="278">
                  <c:v>41187.0</c:v>
                </c:pt>
                <c:pt idx="279">
                  <c:v>41188.0</c:v>
                </c:pt>
                <c:pt idx="280">
                  <c:v>41189.0</c:v>
                </c:pt>
                <c:pt idx="281">
                  <c:v>41190.0</c:v>
                </c:pt>
                <c:pt idx="282">
                  <c:v>41191.0</c:v>
                </c:pt>
                <c:pt idx="283">
                  <c:v>41192.0</c:v>
                </c:pt>
                <c:pt idx="284">
                  <c:v>41193.0</c:v>
                </c:pt>
                <c:pt idx="285">
                  <c:v>41194.0</c:v>
                </c:pt>
                <c:pt idx="286">
                  <c:v>41195.0</c:v>
                </c:pt>
                <c:pt idx="287">
                  <c:v>41196.0</c:v>
                </c:pt>
                <c:pt idx="288">
                  <c:v>41197.0</c:v>
                </c:pt>
                <c:pt idx="289">
                  <c:v>41198.0</c:v>
                </c:pt>
                <c:pt idx="290">
                  <c:v>41199.0</c:v>
                </c:pt>
                <c:pt idx="291">
                  <c:v>41200.0</c:v>
                </c:pt>
                <c:pt idx="292">
                  <c:v>41201.0</c:v>
                </c:pt>
                <c:pt idx="293">
                  <c:v>41202.0</c:v>
                </c:pt>
                <c:pt idx="294">
                  <c:v>41203.0</c:v>
                </c:pt>
                <c:pt idx="295">
                  <c:v>41204.0</c:v>
                </c:pt>
                <c:pt idx="296">
                  <c:v>41205.0</c:v>
                </c:pt>
                <c:pt idx="297">
                  <c:v>41206.0</c:v>
                </c:pt>
                <c:pt idx="298">
                  <c:v>41207.0</c:v>
                </c:pt>
                <c:pt idx="299">
                  <c:v>41208.0</c:v>
                </c:pt>
                <c:pt idx="300">
                  <c:v>41209.0</c:v>
                </c:pt>
                <c:pt idx="301">
                  <c:v>41210.0</c:v>
                </c:pt>
                <c:pt idx="302">
                  <c:v>41211.0</c:v>
                </c:pt>
                <c:pt idx="303">
                  <c:v>41212.0</c:v>
                </c:pt>
                <c:pt idx="304">
                  <c:v>41213.0</c:v>
                </c:pt>
                <c:pt idx="305">
                  <c:v>41214.0</c:v>
                </c:pt>
                <c:pt idx="306">
                  <c:v>41215.0</c:v>
                </c:pt>
                <c:pt idx="307">
                  <c:v>41216.0</c:v>
                </c:pt>
                <c:pt idx="308">
                  <c:v>41217.0</c:v>
                </c:pt>
                <c:pt idx="309">
                  <c:v>41218.0</c:v>
                </c:pt>
                <c:pt idx="310">
                  <c:v>41219.0</c:v>
                </c:pt>
                <c:pt idx="311">
                  <c:v>41220.0</c:v>
                </c:pt>
                <c:pt idx="312">
                  <c:v>41221.0</c:v>
                </c:pt>
                <c:pt idx="313">
                  <c:v>41222.0</c:v>
                </c:pt>
                <c:pt idx="314">
                  <c:v>41223.0</c:v>
                </c:pt>
                <c:pt idx="315">
                  <c:v>41224.0</c:v>
                </c:pt>
                <c:pt idx="316">
                  <c:v>41225.0</c:v>
                </c:pt>
                <c:pt idx="317">
                  <c:v>41226.0</c:v>
                </c:pt>
                <c:pt idx="318">
                  <c:v>41227.0</c:v>
                </c:pt>
                <c:pt idx="319">
                  <c:v>41228.0</c:v>
                </c:pt>
                <c:pt idx="320">
                  <c:v>41229.0</c:v>
                </c:pt>
                <c:pt idx="321">
                  <c:v>41230.0</c:v>
                </c:pt>
                <c:pt idx="322">
                  <c:v>41231.0</c:v>
                </c:pt>
                <c:pt idx="323">
                  <c:v>41232.0</c:v>
                </c:pt>
                <c:pt idx="324">
                  <c:v>41233.0</c:v>
                </c:pt>
                <c:pt idx="325">
                  <c:v>41234.0</c:v>
                </c:pt>
                <c:pt idx="326">
                  <c:v>41235.0</c:v>
                </c:pt>
                <c:pt idx="327">
                  <c:v>41236.0</c:v>
                </c:pt>
                <c:pt idx="328">
                  <c:v>41237.0</c:v>
                </c:pt>
                <c:pt idx="329">
                  <c:v>41238.0</c:v>
                </c:pt>
                <c:pt idx="330">
                  <c:v>41239.0</c:v>
                </c:pt>
                <c:pt idx="331">
                  <c:v>41240.0</c:v>
                </c:pt>
                <c:pt idx="332">
                  <c:v>41241.0</c:v>
                </c:pt>
                <c:pt idx="333">
                  <c:v>41242.0</c:v>
                </c:pt>
                <c:pt idx="334">
                  <c:v>41243.0</c:v>
                </c:pt>
                <c:pt idx="335">
                  <c:v>41244.0</c:v>
                </c:pt>
                <c:pt idx="336">
                  <c:v>41245.0</c:v>
                </c:pt>
                <c:pt idx="337">
                  <c:v>41246.0</c:v>
                </c:pt>
                <c:pt idx="338">
                  <c:v>41247.0</c:v>
                </c:pt>
                <c:pt idx="339">
                  <c:v>41248.0</c:v>
                </c:pt>
                <c:pt idx="340">
                  <c:v>41249.0</c:v>
                </c:pt>
                <c:pt idx="341">
                  <c:v>41250.0</c:v>
                </c:pt>
                <c:pt idx="342">
                  <c:v>41251.0</c:v>
                </c:pt>
                <c:pt idx="343">
                  <c:v>41252.0</c:v>
                </c:pt>
                <c:pt idx="344">
                  <c:v>41253.0</c:v>
                </c:pt>
                <c:pt idx="345">
                  <c:v>41254.0</c:v>
                </c:pt>
                <c:pt idx="346">
                  <c:v>41255.0</c:v>
                </c:pt>
                <c:pt idx="347">
                  <c:v>41256.0</c:v>
                </c:pt>
                <c:pt idx="348">
                  <c:v>41257.0</c:v>
                </c:pt>
                <c:pt idx="349">
                  <c:v>41258.0</c:v>
                </c:pt>
                <c:pt idx="350">
                  <c:v>41259.0</c:v>
                </c:pt>
                <c:pt idx="351">
                  <c:v>41260.0</c:v>
                </c:pt>
                <c:pt idx="352">
                  <c:v>41261.0</c:v>
                </c:pt>
                <c:pt idx="353">
                  <c:v>41262.0</c:v>
                </c:pt>
                <c:pt idx="354">
                  <c:v>41263.0</c:v>
                </c:pt>
                <c:pt idx="355">
                  <c:v>41264.0</c:v>
                </c:pt>
                <c:pt idx="356">
                  <c:v>41265.0</c:v>
                </c:pt>
                <c:pt idx="357">
                  <c:v>41266.0</c:v>
                </c:pt>
                <c:pt idx="358">
                  <c:v>41267.0</c:v>
                </c:pt>
                <c:pt idx="359">
                  <c:v>41268.0</c:v>
                </c:pt>
                <c:pt idx="360">
                  <c:v>41269.0</c:v>
                </c:pt>
                <c:pt idx="361">
                  <c:v>41270.0</c:v>
                </c:pt>
                <c:pt idx="362">
                  <c:v>41271.0</c:v>
                </c:pt>
                <c:pt idx="363">
                  <c:v>41272.0</c:v>
                </c:pt>
                <c:pt idx="364">
                  <c:v>41273.0</c:v>
                </c:pt>
                <c:pt idx="365">
                  <c:v>41274.0</c:v>
                </c:pt>
                <c:pt idx="366">
                  <c:v>41275.0</c:v>
                </c:pt>
                <c:pt idx="367">
                  <c:v>41276.0</c:v>
                </c:pt>
                <c:pt idx="368">
                  <c:v>41277.0</c:v>
                </c:pt>
                <c:pt idx="369">
                  <c:v>41278.0</c:v>
                </c:pt>
                <c:pt idx="370">
                  <c:v>41279.0</c:v>
                </c:pt>
                <c:pt idx="371">
                  <c:v>41280.0</c:v>
                </c:pt>
                <c:pt idx="372">
                  <c:v>41281.0</c:v>
                </c:pt>
                <c:pt idx="373">
                  <c:v>41282.0</c:v>
                </c:pt>
                <c:pt idx="374">
                  <c:v>41283.0</c:v>
                </c:pt>
                <c:pt idx="375">
                  <c:v>41284.0</c:v>
                </c:pt>
                <c:pt idx="376">
                  <c:v>41285.0</c:v>
                </c:pt>
                <c:pt idx="377">
                  <c:v>41286.0</c:v>
                </c:pt>
                <c:pt idx="378">
                  <c:v>41287.0</c:v>
                </c:pt>
                <c:pt idx="379">
                  <c:v>41288.0</c:v>
                </c:pt>
                <c:pt idx="380">
                  <c:v>41289.0</c:v>
                </c:pt>
                <c:pt idx="381">
                  <c:v>41290.0</c:v>
                </c:pt>
                <c:pt idx="382">
                  <c:v>41291.0</c:v>
                </c:pt>
                <c:pt idx="383">
                  <c:v>41292.0</c:v>
                </c:pt>
                <c:pt idx="384">
                  <c:v>41293.0</c:v>
                </c:pt>
                <c:pt idx="385">
                  <c:v>41294.0</c:v>
                </c:pt>
                <c:pt idx="386">
                  <c:v>41295.0</c:v>
                </c:pt>
                <c:pt idx="387">
                  <c:v>41296.0</c:v>
                </c:pt>
                <c:pt idx="388">
                  <c:v>41297.0</c:v>
                </c:pt>
                <c:pt idx="389">
                  <c:v>41298.0</c:v>
                </c:pt>
                <c:pt idx="390">
                  <c:v>41299.0</c:v>
                </c:pt>
                <c:pt idx="391">
                  <c:v>41300.0</c:v>
                </c:pt>
                <c:pt idx="392">
                  <c:v>41301.0</c:v>
                </c:pt>
                <c:pt idx="393">
                  <c:v>41302.0</c:v>
                </c:pt>
                <c:pt idx="394">
                  <c:v>41303.0</c:v>
                </c:pt>
                <c:pt idx="395">
                  <c:v>41304.0</c:v>
                </c:pt>
                <c:pt idx="396">
                  <c:v>41305.0</c:v>
                </c:pt>
                <c:pt idx="397">
                  <c:v>41306.0</c:v>
                </c:pt>
                <c:pt idx="398">
                  <c:v>41307.0</c:v>
                </c:pt>
                <c:pt idx="399">
                  <c:v>41308.0</c:v>
                </c:pt>
                <c:pt idx="400">
                  <c:v>41309.0</c:v>
                </c:pt>
                <c:pt idx="401">
                  <c:v>41310.0</c:v>
                </c:pt>
                <c:pt idx="402">
                  <c:v>41311.0</c:v>
                </c:pt>
                <c:pt idx="403">
                  <c:v>41312.0</c:v>
                </c:pt>
                <c:pt idx="404">
                  <c:v>41313.0</c:v>
                </c:pt>
                <c:pt idx="405">
                  <c:v>41314.0</c:v>
                </c:pt>
                <c:pt idx="406">
                  <c:v>41315.0</c:v>
                </c:pt>
                <c:pt idx="407">
                  <c:v>41316.0</c:v>
                </c:pt>
                <c:pt idx="408">
                  <c:v>41317.0</c:v>
                </c:pt>
                <c:pt idx="409">
                  <c:v>41318.0</c:v>
                </c:pt>
                <c:pt idx="410">
                  <c:v>41319.0</c:v>
                </c:pt>
                <c:pt idx="411">
                  <c:v>41320.0</c:v>
                </c:pt>
                <c:pt idx="412">
                  <c:v>41321.0</c:v>
                </c:pt>
                <c:pt idx="413">
                  <c:v>41322.0</c:v>
                </c:pt>
                <c:pt idx="414">
                  <c:v>41323.0</c:v>
                </c:pt>
                <c:pt idx="415">
                  <c:v>41324.0</c:v>
                </c:pt>
                <c:pt idx="416">
                  <c:v>41325.0</c:v>
                </c:pt>
                <c:pt idx="417">
                  <c:v>41326.0</c:v>
                </c:pt>
                <c:pt idx="418">
                  <c:v>41327.0</c:v>
                </c:pt>
                <c:pt idx="419">
                  <c:v>41328.0</c:v>
                </c:pt>
                <c:pt idx="420">
                  <c:v>41329.0</c:v>
                </c:pt>
                <c:pt idx="421">
                  <c:v>41330.0</c:v>
                </c:pt>
                <c:pt idx="422">
                  <c:v>41331.0</c:v>
                </c:pt>
                <c:pt idx="423">
                  <c:v>41332.0</c:v>
                </c:pt>
                <c:pt idx="424">
                  <c:v>41333.0</c:v>
                </c:pt>
                <c:pt idx="425">
                  <c:v>41334.0</c:v>
                </c:pt>
                <c:pt idx="426">
                  <c:v>41335.0</c:v>
                </c:pt>
                <c:pt idx="427">
                  <c:v>41336.0</c:v>
                </c:pt>
                <c:pt idx="428">
                  <c:v>41337.0</c:v>
                </c:pt>
                <c:pt idx="429">
                  <c:v>41338.0</c:v>
                </c:pt>
                <c:pt idx="430">
                  <c:v>41339.0</c:v>
                </c:pt>
                <c:pt idx="431">
                  <c:v>41340.0</c:v>
                </c:pt>
                <c:pt idx="432">
                  <c:v>41341.0</c:v>
                </c:pt>
                <c:pt idx="433">
                  <c:v>41342.0</c:v>
                </c:pt>
                <c:pt idx="434">
                  <c:v>41343.0</c:v>
                </c:pt>
                <c:pt idx="435">
                  <c:v>41344.0</c:v>
                </c:pt>
                <c:pt idx="436">
                  <c:v>41345.0</c:v>
                </c:pt>
                <c:pt idx="437">
                  <c:v>41346.0</c:v>
                </c:pt>
                <c:pt idx="438">
                  <c:v>41347.0</c:v>
                </c:pt>
                <c:pt idx="439">
                  <c:v>41348.0</c:v>
                </c:pt>
                <c:pt idx="440">
                  <c:v>41349.0</c:v>
                </c:pt>
                <c:pt idx="441">
                  <c:v>41350.0</c:v>
                </c:pt>
                <c:pt idx="442">
                  <c:v>41351.0</c:v>
                </c:pt>
                <c:pt idx="443">
                  <c:v>41352.0</c:v>
                </c:pt>
                <c:pt idx="444">
                  <c:v>41353.0</c:v>
                </c:pt>
                <c:pt idx="445">
                  <c:v>41354.0</c:v>
                </c:pt>
                <c:pt idx="446">
                  <c:v>41355.0</c:v>
                </c:pt>
                <c:pt idx="447">
                  <c:v>41356.0</c:v>
                </c:pt>
                <c:pt idx="448">
                  <c:v>41357.0</c:v>
                </c:pt>
                <c:pt idx="449">
                  <c:v>41358.0</c:v>
                </c:pt>
                <c:pt idx="450">
                  <c:v>41359.0</c:v>
                </c:pt>
                <c:pt idx="451">
                  <c:v>41360.0</c:v>
                </c:pt>
                <c:pt idx="452">
                  <c:v>41361.0</c:v>
                </c:pt>
                <c:pt idx="453">
                  <c:v>41362.0</c:v>
                </c:pt>
                <c:pt idx="454">
                  <c:v>41363.0</c:v>
                </c:pt>
                <c:pt idx="455">
                  <c:v>41364.0</c:v>
                </c:pt>
                <c:pt idx="456">
                  <c:v>41365.0</c:v>
                </c:pt>
                <c:pt idx="457">
                  <c:v>41366.0</c:v>
                </c:pt>
                <c:pt idx="458">
                  <c:v>41367.0</c:v>
                </c:pt>
                <c:pt idx="459">
                  <c:v>41368.0</c:v>
                </c:pt>
                <c:pt idx="460">
                  <c:v>41369.0</c:v>
                </c:pt>
                <c:pt idx="461">
                  <c:v>41370.0</c:v>
                </c:pt>
                <c:pt idx="462">
                  <c:v>41371.0</c:v>
                </c:pt>
                <c:pt idx="463">
                  <c:v>41372.0</c:v>
                </c:pt>
                <c:pt idx="464">
                  <c:v>41373.0</c:v>
                </c:pt>
                <c:pt idx="465">
                  <c:v>41374.0</c:v>
                </c:pt>
                <c:pt idx="466">
                  <c:v>41375.0</c:v>
                </c:pt>
                <c:pt idx="467">
                  <c:v>41376.0</c:v>
                </c:pt>
                <c:pt idx="468">
                  <c:v>41377.0</c:v>
                </c:pt>
                <c:pt idx="469">
                  <c:v>41378.0</c:v>
                </c:pt>
                <c:pt idx="470">
                  <c:v>41379.0</c:v>
                </c:pt>
                <c:pt idx="471">
                  <c:v>41380.0</c:v>
                </c:pt>
                <c:pt idx="472">
                  <c:v>41381.0</c:v>
                </c:pt>
                <c:pt idx="473">
                  <c:v>41382.0</c:v>
                </c:pt>
                <c:pt idx="474">
                  <c:v>41383.0</c:v>
                </c:pt>
                <c:pt idx="475">
                  <c:v>41384.0</c:v>
                </c:pt>
                <c:pt idx="476">
                  <c:v>41385.0</c:v>
                </c:pt>
                <c:pt idx="477">
                  <c:v>41386.0</c:v>
                </c:pt>
                <c:pt idx="478">
                  <c:v>41387.0</c:v>
                </c:pt>
                <c:pt idx="479">
                  <c:v>41388.0</c:v>
                </c:pt>
                <c:pt idx="480">
                  <c:v>41389.0</c:v>
                </c:pt>
                <c:pt idx="481">
                  <c:v>41390.0</c:v>
                </c:pt>
                <c:pt idx="482">
                  <c:v>41391.0</c:v>
                </c:pt>
                <c:pt idx="483">
                  <c:v>41392.0</c:v>
                </c:pt>
                <c:pt idx="484">
                  <c:v>41393.0</c:v>
                </c:pt>
                <c:pt idx="485">
                  <c:v>41394.0</c:v>
                </c:pt>
                <c:pt idx="486">
                  <c:v>41395.0</c:v>
                </c:pt>
                <c:pt idx="487">
                  <c:v>41396.0</c:v>
                </c:pt>
                <c:pt idx="488">
                  <c:v>41397.0</c:v>
                </c:pt>
                <c:pt idx="489">
                  <c:v>41398.0</c:v>
                </c:pt>
                <c:pt idx="490">
                  <c:v>41399.0</c:v>
                </c:pt>
                <c:pt idx="491">
                  <c:v>41400.0</c:v>
                </c:pt>
                <c:pt idx="492">
                  <c:v>41401.0</c:v>
                </c:pt>
                <c:pt idx="493">
                  <c:v>41402.0</c:v>
                </c:pt>
                <c:pt idx="494">
                  <c:v>41403.0</c:v>
                </c:pt>
                <c:pt idx="495">
                  <c:v>41404.0</c:v>
                </c:pt>
                <c:pt idx="496">
                  <c:v>41405.0</c:v>
                </c:pt>
                <c:pt idx="497">
                  <c:v>41406.0</c:v>
                </c:pt>
                <c:pt idx="498">
                  <c:v>41407.0</c:v>
                </c:pt>
                <c:pt idx="499">
                  <c:v>41408.0</c:v>
                </c:pt>
                <c:pt idx="500">
                  <c:v>41409.0</c:v>
                </c:pt>
                <c:pt idx="501">
                  <c:v>41410.0</c:v>
                </c:pt>
                <c:pt idx="502">
                  <c:v>41411.0</c:v>
                </c:pt>
                <c:pt idx="503">
                  <c:v>41412.0</c:v>
                </c:pt>
                <c:pt idx="504">
                  <c:v>41413.0</c:v>
                </c:pt>
                <c:pt idx="505">
                  <c:v>41414.0</c:v>
                </c:pt>
                <c:pt idx="506">
                  <c:v>41415.0</c:v>
                </c:pt>
                <c:pt idx="507">
                  <c:v>41416.0</c:v>
                </c:pt>
                <c:pt idx="508">
                  <c:v>41417.0</c:v>
                </c:pt>
                <c:pt idx="509">
                  <c:v>41418.0</c:v>
                </c:pt>
                <c:pt idx="510">
                  <c:v>41419.0</c:v>
                </c:pt>
                <c:pt idx="511">
                  <c:v>41420.0</c:v>
                </c:pt>
                <c:pt idx="512">
                  <c:v>41421.0</c:v>
                </c:pt>
                <c:pt idx="513">
                  <c:v>41422.0</c:v>
                </c:pt>
                <c:pt idx="514">
                  <c:v>41423.0</c:v>
                </c:pt>
                <c:pt idx="515">
                  <c:v>41424.0</c:v>
                </c:pt>
                <c:pt idx="516">
                  <c:v>41425.0</c:v>
                </c:pt>
                <c:pt idx="517">
                  <c:v>41426.0</c:v>
                </c:pt>
                <c:pt idx="518">
                  <c:v>41427.0</c:v>
                </c:pt>
                <c:pt idx="519">
                  <c:v>41428.0</c:v>
                </c:pt>
                <c:pt idx="520">
                  <c:v>41429.0</c:v>
                </c:pt>
                <c:pt idx="521">
                  <c:v>41430.0</c:v>
                </c:pt>
                <c:pt idx="522">
                  <c:v>41431.0</c:v>
                </c:pt>
                <c:pt idx="523">
                  <c:v>41432.0</c:v>
                </c:pt>
                <c:pt idx="524">
                  <c:v>41433.0</c:v>
                </c:pt>
                <c:pt idx="525">
                  <c:v>41434.0</c:v>
                </c:pt>
                <c:pt idx="526">
                  <c:v>41435.0</c:v>
                </c:pt>
                <c:pt idx="527">
                  <c:v>41436.0</c:v>
                </c:pt>
                <c:pt idx="528">
                  <c:v>41437.0</c:v>
                </c:pt>
                <c:pt idx="529">
                  <c:v>41438.0</c:v>
                </c:pt>
                <c:pt idx="530">
                  <c:v>41439.0</c:v>
                </c:pt>
                <c:pt idx="531">
                  <c:v>41440.0</c:v>
                </c:pt>
                <c:pt idx="532">
                  <c:v>41441.0</c:v>
                </c:pt>
                <c:pt idx="533">
                  <c:v>41442.0</c:v>
                </c:pt>
                <c:pt idx="534">
                  <c:v>41443.0</c:v>
                </c:pt>
                <c:pt idx="535">
                  <c:v>41444.0</c:v>
                </c:pt>
                <c:pt idx="536">
                  <c:v>41445.0</c:v>
                </c:pt>
                <c:pt idx="537">
                  <c:v>41446.0</c:v>
                </c:pt>
                <c:pt idx="538">
                  <c:v>41447.0</c:v>
                </c:pt>
                <c:pt idx="539">
                  <c:v>41448.0</c:v>
                </c:pt>
                <c:pt idx="540">
                  <c:v>41449.0</c:v>
                </c:pt>
                <c:pt idx="541">
                  <c:v>41450.0</c:v>
                </c:pt>
                <c:pt idx="542">
                  <c:v>41451.0</c:v>
                </c:pt>
                <c:pt idx="543">
                  <c:v>41452.0</c:v>
                </c:pt>
                <c:pt idx="544">
                  <c:v>41453.0</c:v>
                </c:pt>
                <c:pt idx="545">
                  <c:v>41454.0</c:v>
                </c:pt>
                <c:pt idx="546">
                  <c:v>41455.0</c:v>
                </c:pt>
                <c:pt idx="547">
                  <c:v>41456.0</c:v>
                </c:pt>
                <c:pt idx="548">
                  <c:v>41457.0</c:v>
                </c:pt>
                <c:pt idx="549">
                  <c:v>41458.0</c:v>
                </c:pt>
                <c:pt idx="550">
                  <c:v>41459.0</c:v>
                </c:pt>
                <c:pt idx="551">
                  <c:v>41460.0</c:v>
                </c:pt>
                <c:pt idx="552">
                  <c:v>41461.0</c:v>
                </c:pt>
                <c:pt idx="553">
                  <c:v>41462.0</c:v>
                </c:pt>
                <c:pt idx="554">
                  <c:v>41463.0</c:v>
                </c:pt>
                <c:pt idx="555">
                  <c:v>41464.0</c:v>
                </c:pt>
                <c:pt idx="556">
                  <c:v>41465.0</c:v>
                </c:pt>
                <c:pt idx="557">
                  <c:v>41466.0</c:v>
                </c:pt>
                <c:pt idx="558">
                  <c:v>41467.0</c:v>
                </c:pt>
                <c:pt idx="559">
                  <c:v>41468.0</c:v>
                </c:pt>
                <c:pt idx="560">
                  <c:v>41469.0</c:v>
                </c:pt>
                <c:pt idx="561">
                  <c:v>41470.0</c:v>
                </c:pt>
                <c:pt idx="562">
                  <c:v>41471.0</c:v>
                </c:pt>
                <c:pt idx="563">
                  <c:v>41472.0</c:v>
                </c:pt>
                <c:pt idx="564">
                  <c:v>41473.0</c:v>
                </c:pt>
                <c:pt idx="565">
                  <c:v>41474.0</c:v>
                </c:pt>
                <c:pt idx="566">
                  <c:v>41475.0</c:v>
                </c:pt>
                <c:pt idx="567">
                  <c:v>41476.0</c:v>
                </c:pt>
                <c:pt idx="568">
                  <c:v>41477.0</c:v>
                </c:pt>
                <c:pt idx="569">
                  <c:v>41478.0</c:v>
                </c:pt>
                <c:pt idx="570">
                  <c:v>41479.0</c:v>
                </c:pt>
                <c:pt idx="571">
                  <c:v>41480.0</c:v>
                </c:pt>
                <c:pt idx="572">
                  <c:v>41481.0</c:v>
                </c:pt>
                <c:pt idx="573">
                  <c:v>41482.0</c:v>
                </c:pt>
                <c:pt idx="574">
                  <c:v>41483.0</c:v>
                </c:pt>
                <c:pt idx="575">
                  <c:v>41484.0</c:v>
                </c:pt>
                <c:pt idx="576">
                  <c:v>41485.0</c:v>
                </c:pt>
                <c:pt idx="577">
                  <c:v>41486.0</c:v>
                </c:pt>
                <c:pt idx="578">
                  <c:v>41487.0</c:v>
                </c:pt>
                <c:pt idx="579">
                  <c:v>41488.0</c:v>
                </c:pt>
                <c:pt idx="580">
                  <c:v>41489.0</c:v>
                </c:pt>
                <c:pt idx="581">
                  <c:v>41490.0</c:v>
                </c:pt>
                <c:pt idx="582">
                  <c:v>41491.0</c:v>
                </c:pt>
                <c:pt idx="583">
                  <c:v>41492.0</c:v>
                </c:pt>
                <c:pt idx="584">
                  <c:v>41493.0</c:v>
                </c:pt>
                <c:pt idx="585">
                  <c:v>41494.0</c:v>
                </c:pt>
                <c:pt idx="586">
                  <c:v>41495.0</c:v>
                </c:pt>
                <c:pt idx="587">
                  <c:v>41496.0</c:v>
                </c:pt>
                <c:pt idx="588">
                  <c:v>41497.0</c:v>
                </c:pt>
                <c:pt idx="589">
                  <c:v>41498.0</c:v>
                </c:pt>
                <c:pt idx="590">
                  <c:v>41499.0</c:v>
                </c:pt>
                <c:pt idx="591">
                  <c:v>41500.0</c:v>
                </c:pt>
                <c:pt idx="592">
                  <c:v>41501.0</c:v>
                </c:pt>
                <c:pt idx="593">
                  <c:v>41502.0</c:v>
                </c:pt>
                <c:pt idx="594">
                  <c:v>41503.0</c:v>
                </c:pt>
                <c:pt idx="595">
                  <c:v>41504.0</c:v>
                </c:pt>
                <c:pt idx="596">
                  <c:v>41505.0</c:v>
                </c:pt>
                <c:pt idx="597">
                  <c:v>41506.0</c:v>
                </c:pt>
                <c:pt idx="598">
                  <c:v>41507.0</c:v>
                </c:pt>
                <c:pt idx="599">
                  <c:v>41508.0</c:v>
                </c:pt>
                <c:pt idx="600">
                  <c:v>41509.0</c:v>
                </c:pt>
                <c:pt idx="601">
                  <c:v>41510.0</c:v>
                </c:pt>
                <c:pt idx="602">
                  <c:v>41511.0</c:v>
                </c:pt>
                <c:pt idx="603">
                  <c:v>41512.0</c:v>
                </c:pt>
                <c:pt idx="604">
                  <c:v>41513.0</c:v>
                </c:pt>
                <c:pt idx="605">
                  <c:v>41514.0</c:v>
                </c:pt>
                <c:pt idx="606">
                  <c:v>41515.0</c:v>
                </c:pt>
                <c:pt idx="607">
                  <c:v>41516.0</c:v>
                </c:pt>
                <c:pt idx="608">
                  <c:v>41517.0</c:v>
                </c:pt>
                <c:pt idx="609">
                  <c:v>41518.0</c:v>
                </c:pt>
                <c:pt idx="610">
                  <c:v>41519.0</c:v>
                </c:pt>
                <c:pt idx="611">
                  <c:v>41520.0</c:v>
                </c:pt>
                <c:pt idx="612">
                  <c:v>41521.0</c:v>
                </c:pt>
                <c:pt idx="613">
                  <c:v>41522.0</c:v>
                </c:pt>
                <c:pt idx="614">
                  <c:v>41523.0</c:v>
                </c:pt>
                <c:pt idx="615">
                  <c:v>41524.0</c:v>
                </c:pt>
                <c:pt idx="616">
                  <c:v>41525.0</c:v>
                </c:pt>
                <c:pt idx="617">
                  <c:v>41526.0</c:v>
                </c:pt>
                <c:pt idx="618">
                  <c:v>41527.0</c:v>
                </c:pt>
                <c:pt idx="619">
                  <c:v>41528.0</c:v>
                </c:pt>
                <c:pt idx="620">
                  <c:v>41529.0</c:v>
                </c:pt>
                <c:pt idx="621">
                  <c:v>41530.0</c:v>
                </c:pt>
                <c:pt idx="622">
                  <c:v>41531.0</c:v>
                </c:pt>
                <c:pt idx="623">
                  <c:v>41532.0</c:v>
                </c:pt>
                <c:pt idx="624">
                  <c:v>41533.0</c:v>
                </c:pt>
                <c:pt idx="625">
                  <c:v>41534.0</c:v>
                </c:pt>
                <c:pt idx="626">
                  <c:v>41535.0</c:v>
                </c:pt>
                <c:pt idx="627">
                  <c:v>41536.0</c:v>
                </c:pt>
                <c:pt idx="628">
                  <c:v>41537.0</c:v>
                </c:pt>
                <c:pt idx="629">
                  <c:v>41538.0</c:v>
                </c:pt>
                <c:pt idx="630">
                  <c:v>41539.0</c:v>
                </c:pt>
                <c:pt idx="631">
                  <c:v>41540.0</c:v>
                </c:pt>
                <c:pt idx="632">
                  <c:v>41541.0</c:v>
                </c:pt>
                <c:pt idx="633">
                  <c:v>41542.0</c:v>
                </c:pt>
                <c:pt idx="634">
                  <c:v>41543.0</c:v>
                </c:pt>
                <c:pt idx="635">
                  <c:v>41544.0</c:v>
                </c:pt>
                <c:pt idx="636">
                  <c:v>41545.0</c:v>
                </c:pt>
                <c:pt idx="637">
                  <c:v>41546.0</c:v>
                </c:pt>
                <c:pt idx="638">
                  <c:v>41547.0</c:v>
                </c:pt>
                <c:pt idx="639">
                  <c:v>41548.0</c:v>
                </c:pt>
                <c:pt idx="640">
                  <c:v>41549.0</c:v>
                </c:pt>
                <c:pt idx="641">
                  <c:v>41550.0</c:v>
                </c:pt>
                <c:pt idx="642">
                  <c:v>41551.0</c:v>
                </c:pt>
                <c:pt idx="643">
                  <c:v>41552.0</c:v>
                </c:pt>
                <c:pt idx="644">
                  <c:v>41553.0</c:v>
                </c:pt>
                <c:pt idx="645">
                  <c:v>41554.0</c:v>
                </c:pt>
                <c:pt idx="646">
                  <c:v>41555.0</c:v>
                </c:pt>
                <c:pt idx="647">
                  <c:v>41556.0</c:v>
                </c:pt>
                <c:pt idx="648">
                  <c:v>41557.0</c:v>
                </c:pt>
                <c:pt idx="649">
                  <c:v>41558.0</c:v>
                </c:pt>
                <c:pt idx="650">
                  <c:v>41559.0</c:v>
                </c:pt>
                <c:pt idx="651">
                  <c:v>41560.0</c:v>
                </c:pt>
                <c:pt idx="652">
                  <c:v>41561.0</c:v>
                </c:pt>
                <c:pt idx="653">
                  <c:v>41562.0</c:v>
                </c:pt>
                <c:pt idx="654">
                  <c:v>41563.0</c:v>
                </c:pt>
                <c:pt idx="655">
                  <c:v>41564.0</c:v>
                </c:pt>
                <c:pt idx="656">
                  <c:v>41565.0</c:v>
                </c:pt>
                <c:pt idx="657">
                  <c:v>41566.0</c:v>
                </c:pt>
                <c:pt idx="658">
                  <c:v>41567.0</c:v>
                </c:pt>
                <c:pt idx="659">
                  <c:v>41568.0</c:v>
                </c:pt>
                <c:pt idx="660">
                  <c:v>41569.0</c:v>
                </c:pt>
                <c:pt idx="661">
                  <c:v>41570.0</c:v>
                </c:pt>
                <c:pt idx="662">
                  <c:v>41571.0</c:v>
                </c:pt>
                <c:pt idx="663">
                  <c:v>41572.0</c:v>
                </c:pt>
                <c:pt idx="664">
                  <c:v>41573.0</c:v>
                </c:pt>
                <c:pt idx="665">
                  <c:v>41574.0</c:v>
                </c:pt>
                <c:pt idx="666">
                  <c:v>41575.0</c:v>
                </c:pt>
                <c:pt idx="667">
                  <c:v>41576.0</c:v>
                </c:pt>
                <c:pt idx="668">
                  <c:v>41577.0</c:v>
                </c:pt>
                <c:pt idx="669">
                  <c:v>41578.0</c:v>
                </c:pt>
                <c:pt idx="670">
                  <c:v>41579.0</c:v>
                </c:pt>
                <c:pt idx="671">
                  <c:v>41580.0</c:v>
                </c:pt>
                <c:pt idx="672">
                  <c:v>41581.0</c:v>
                </c:pt>
                <c:pt idx="673">
                  <c:v>41582.0</c:v>
                </c:pt>
                <c:pt idx="674">
                  <c:v>41583.0</c:v>
                </c:pt>
                <c:pt idx="675">
                  <c:v>41584.0</c:v>
                </c:pt>
                <c:pt idx="676">
                  <c:v>41585.0</c:v>
                </c:pt>
                <c:pt idx="677">
                  <c:v>41586.0</c:v>
                </c:pt>
                <c:pt idx="678">
                  <c:v>41587.0</c:v>
                </c:pt>
                <c:pt idx="679">
                  <c:v>41588.0</c:v>
                </c:pt>
                <c:pt idx="680">
                  <c:v>41589.0</c:v>
                </c:pt>
                <c:pt idx="681">
                  <c:v>41590.0</c:v>
                </c:pt>
                <c:pt idx="682">
                  <c:v>41591.0</c:v>
                </c:pt>
                <c:pt idx="683">
                  <c:v>41592.0</c:v>
                </c:pt>
                <c:pt idx="684">
                  <c:v>41593.0</c:v>
                </c:pt>
                <c:pt idx="685">
                  <c:v>41594.0</c:v>
                </c:pt>
                <c:pt idx="686">
                  <c:v>41595.0</c:v>
                </c:pt>
                <c:pt idx="687">
                  <c:v>41596.0</c:v>
                </c:pt>
                <c:pt idx="688">
                  <c:v>41597.0</c:v>
                </c:pt>
                <c:pt idx="689">
                  <c:v>41598.0</c:v>
                </c:pt>
                <c:pt idx="690">
                  <c:v>41599.0</c:v>
                </c:pt>
                <c:pt idx="691">
                  <c:v>41600.0</c:v>
                </c:pt>
                <c:pt idx="692">
                  <c:v>41601.0</c:v>
                </c:pt>
                <c:pt idx="693">
                  <c:v>41602.0</c:v>
                </c:pt>
                <c:pt idx="694">
                  <c:v>41603.0</c:v>
                </c:pt>
                <c:pt idx="695">
                  <c:v>41604.0</c:v>
                </c:pt>
                <c:pt idx="696">
                  <c:v>41605.0</c:v>
                </c:pt>
                <c:pt idx="697">
                  <c:v>41606.0</c:v>
                </c:pt>
                <c:pt idx="698">
                  <c:v>41607.0</c:v>
                </c:pt>
                <c:pt idx="699">
                  <c:v>41608.0</c:v>
                </c:pt>
                <c:pt idx="700">
                  <c:v>41609.0</c:v>
                </c:pt>
                <c:pt idx="701">
                  <c:v>41610.0</c:v>
                </c:pt>
                <c:pt idx="702">
                  <c:v>41611.0</c:v>
                </c:pt>
                <c:pt idx="703">
                  <c:v>41612.0</c:v>
                </c:pt>
                <c:pt idx="704">
                  <c:v>41613.0</c:v>
                </c:pt>
                <c:pt idx="705">
                  <c:v>41614.0</c:v>
                </c:pt>
                <c:pt idx="706">
                  <c:v>41615.0</c:v>
                </c:pt>
                <c:pt idx="707">
                  <c:v>41616.0</c:v>
                </c:pt>
                <c:pt idx="708">
                  <c:v>41617.0</c:v>
                </c:pt>
                <c:pt idx="709">
                  <c:v>41618.0</c:v>
                </c:pt>
                <c:pt idx="710">
                  <c:v>41619.0</c:v>
                </c:pt>
                <c:pt idx="711">
                  <c:v>41620.0</c:v>
                </c:pt>
                <c:pt idx="712">
                  <c:v>41621.0</c:v>
                </c:pt>
                <c:pt idx="713">
                  <c:v>41622.0</c:v>
                </c:pt>
                <c:pt idx="714">
                  <c:v>41623.0</c:v>
                </c:pt>
                <c:pt idx="715">
                  <c:v>41624.0</c:v>
                </c:pt>
                <c:pt idx="716">
                  <c:v>41625.0</c:v>
                </c:pt>
                <c:pt idx="717">
                  <c:v>41626.0</c:v>
                </c:pt>
                <c:pt idx="718">
                  <c:v>41627.0</c:v>
                </c:pt>
                <c:pt idx="719">
                  <c:v>41628.0</c:v>
                </c:pt>
                <c:pt idx="720">
                  <c:v>41629.0</c:v>
                </c:pt>
                <c:pt idx="721">
                  <c:v>41630.0</c:v>
                </c:pt>
                <c:pt idx="722">
                  <c:v>41631.0</c:v>
                </c:pt>
                <c:pt idx="723">
                  <c:v>41632.0</c:v>
                </c:pt>
                <c:pt idx="724">
                  <c:v>41633.0</c:v>
                </c:pt>
                <c:pt idx="725">
                  <c:v>41634.0</c:v>
                </c:pt>
                <c:pt idx="726">
                  <c:v>41635.0</c:v>
                </c:pt>
                <c:pt idx="727">
                  <c:v>41636.0</c:v>
                </c:pt>
                <c:pt idx="728">
                  <c:v>41637.0</c:v>
                </c:pt>
                <c:pt idx="729">
                  <c:v>41638.0</c:v>
                </c:pt>
                <c:pt idx="730">
                  <c:v>41639.0</c:v>
                </c:pt>
                <c:pt idx="731">
                  <c:v>41640.0</c:v>
                </c:pt>
                <c:pt idx="732">
                  <c:v>41641.0</c:v>
                </c:pt>
                <c:pt idx="733">
                  <c:v>41642.0</c:v>
                </c:pt>
                <c:pt idx="734">
                  <c:v>41643.0</c:v>
                </c:pt>
                <c:pt idx="735">
                  <c:v>41644.0</c:v>
                </c:pt>
                <c:pt idx="736">
                  <c:v>41645.0</c:v>
                </c:pt>
                <c:pt idx="737">
                  <c:v>41646.0</c:v>
                </c:pt>
                <c:pt idx="738">
                  <c:v>41647.0</c:v>
                </c:pt>
                <c:pt idx="739">
                  <c:v>41648.0</c:v>
                </c:pt>
                <c:pt idx="740">
                  <c:v>41649.0</c:v>
                </c:pt>
                <c:pt idx="741">
                  <c:v>41650.0</c:v>
                </c:pt>
                <c:pt idx="742">
                  <c:v>41651.0</c:v>
                </c:pt>
                <c:pt idx="743">
                  <c:v>41652.0</c:v>
                </c:pt>
                <c:pt idx="744">
                  <c:v>41653.0</c:v>
                </c:pt>
                <c:pt idx="745">
                  <c:v>41654.0</c:v>
                </c:pt>
                <c:pt idx="746">
                  <c:v>41655.0</c:v>
                </c:pt>
                <c:pt idx="747">
                  <c:v>41656.0</c:v>
                </c:pt>
                <c:pt idx="748">
                  <c:v>41657.0</c:v>
                </c:pt>
                <c:pt idx="749">
                  <c:v>41658.0</c:v>
                </c:pt>
                <c:pt idx="750">
                  <c:v>41659.0</c:v>
                </c:pt>
                <c:pt idx="751">
                  <c:v>41660.0</c:v>
                </c:pt>
                <c:pt idx="752">
                  <c:v>41661.0</c:v>
                </c:pt>
                <c:pt idx="753">
                  <c:v>41662.0</c:v>
                </c:pt>
                <c:pt idx="754">
                  <c:v>41663.0</c:v>
                </c:pt>
                <c:pt idx="755">
                  <c:v>41664.0</c:v>
                </c:pt>
                <c:pt idx="756">
                  <c:v>41665.0</c:v>
                </c:pt>
                <c:pt idx="757">
                  <c:v>41666.0</c:v>
                </c:pt>
                <c:pt idx="758">
                  <c:v>41667.0</c:v>
                </c:pt>
                <c:pt idx="759">
                  <c:v>41668.0</c:v>
                </c:pt>
                <c:pt idx="760">
                  <c:v>41669.0</c:v>
                </c:pt>
                <c:pt idx="761">
                  <c:v>41670.0</c:v>
                </c:pt>
                <c:pt idx="762">
                  <c:v>41671.0</c:v>
                </c:pt>
                <c:pt idx="763">
                  <c:v>41672.0</c:v>
                </c:pt>
                <c:pt idx="764">
                  <c:v>41673.0</c:v>
                </c:pt>
                <c:pt idx="765">
                  <c:v>41674.0</c:v>
                </c:pt>
                <c:pt idx="766">
                  <c:v>41675.0</c:v>
                </c:pt>
                <c:pt idx="767">
                  <c:v>41676.0</c:v>
                </c:pt>
                <c:pt idx="768">
                  <c:v>41677.0</c:v>
                </c:pt>
                <c:pt idx="769">
                  <c:v>41678.0</c:v>
                </c:pt>
                <c:pt idx="770">
                  <c:v>41679.0</c:v>
                </c:pt>
                <c:pt idx="771">
                  <c:v>41680.0</c:v>
                </c:pt>
                <c:pt idx="772">
                  <c:v>41681.0</c:v>
                </c:pt>
                <c:pt idx="773">
                  <c:v>41682.0</c:v>
                </c:pt>
                <c:pt idx="774">
                  <c:v>41683.0</c:v>
                </c:pt>
                <c:pt idx="775">
                  <c:v>41684.0</c:v>
                </c:pt>
                <c:pt idx="776">
                  <c:v>41685.0</c:v>
                </c:pt>
                <c:pt idx="777">
                  <c:v>41686.0</c:v>
                </c:pt>
                <c:pt idx="778">
                  <c:v>41687.0</c:v>
                </c:pt>
                <c:pt idx="779">
                  <c:v>41688.0</c:v>
                </c:pt>
                <c:pt idx="780">
                  <c:v>41689.0</c:v>
                </c:pt>
                <c:pt idx="781">
                  <c:v>41690.0</c:v>
                </c:pt>
                <c:pt idx="782">
                  <c:v>41691.0</c:v>
                </c:pt>
                <c:pt idx="783">
                  <c:v>41692.0</c:v>
                </c:pt>
                <c:pt idx="784">
                  <c:v>41693.0</c:v>
                </c:pt>
                <c:pt idx="785">
                  <c:v>41694.0</c:v>
                </c:pt>
                <c:pt idx="786">
                  <c:v>41695.0</c:v>
                </c:pt>
                <c:pt idx="787">
                  <c:v>41696.0</c:v>
                </c:pt>
                <c:pt idx="788">
                  <c:v>41697.0</c:v>
                </c:pt>
                <c:pt idx="789">
                  <c:v>41698.0</c:v>
                </c:pt>
                <c:pt idx="790">
                  <c:v>41699.0</c:v>
                </c:pt>
                <c:pt idx="791">
                  <c:v>41700.0</c:v>
                </c:pt>
                <c:pt idx="792">
                  <c:v>41701.0</c:v>
                </c:pt>
                <c:pt idx="793">
                  <c:v>41702.0</c:v>
                </c:pt>
                <c:pt idx="794">
                  <c:v>41703.0</c:v>
                </c:pt>
                <c:pt idx="795">
                  <c:v>41704.0</c:v>
                </c:pt>
                <c:pt idx="796">
                  <c:v>41705.0</c:v>
                </c:pt>
                <c:pt idx="797">
                  <c:v>41706.0</c:v>
                </c:pt>
                <c:pt idx="798">
                  <c:v>41707.0</c:v>
                </c:pt>
                <c:pt idx="799">
                  <c:v>41708.0</c:v>
                </c:pt>
                <c:pt idx="800">
                  <c:v>41709.0</c:v>
                </c:pt>
                <c:pt idx="801">
                  <c:v>41710.0</c:v>
                </c:pt>
                <c:pt idx="802">
                  <c:v>41711.0</c:v>
                </c:pt>
                <c:pt idx="803">
                  <c:v>41712.0</c:v>
                </c:pt>
                <c:pt idx="804">
                  <c:v>41713.0</c:v>
                </c:pt>
                <c:pt idx="805">
                  <c:v>41714.0</c:v>
                </c:pt>
                <c:pt idx="806">
                  <c:v>41715.0</c:v>
                </c:pt>
                <c:pt idx="807">
                  <c:v>41716.0</c:v>
                </c:pt>
                <c:pt idx="808">
                  <c:v>41717.0</c:v>
                </c:pt>
                <c:pt idx="809">
                  <c:v>41718.0</c:v>
                </c:pt>
                <c:pt idx="810">
                  <c:v>41719.0</c:v>
                </c:pt>
                <c:pt idx="811">
                  <c:v>41720.0</c:v>
                </c:pt>
                <c:pt idx="812">
                  <c:v>41721.0</c:v>
                </c:pt>
                <c:pt idx="813">
                  <c:v>41722.0</c:v>
                </c:pt>
                <c:pt idx="814">
                  <c:v>41723.0</c:v>
                </c:pt>
                <c:pt idx="815">
                  <c:v>41724.0</c:v>
                </c:pt>
                <c:pt idx="816">
                  <c:v>41725.0</c:v>
                </c:pt>
                <c:pt idx="817">
                  <c:v>41726.0</c:v>
                </c:pt>
                <c:pt idx="818">
                  <c:v>41727.0</c:v>
                </c:pt>
                <c:pt idx="819">
                  <c:v>41728.0</c:v>
                </c:pt>
                <c:pt idx="820">
                  <c:v>41729.0</c:v>
                </c:pt>
                <c:pt idx="821">
                  <c:v>41730.0</c:v>
                </c:pt>
                <c:pt idx="822">
                  <c:v>41731.0</c:v>
                </c:pt>
                <c:pt idx="823">
                  <c:v>41732.0</c:v>
                </c:pt>
                <c:pt idx="824">
                  <c:v>41733.0</c:v>
                </c:pt>
                <c:pt idx="825">
                  <c:v>41734.0</c:v>
                </c:pt>
                <c:pt idx="826">
                  <c:v>41735.0</c:v>
                </c:pt>
                <c:pt idx="827">
                  <c:v>41736.0</c:v>
                </c:pt>
                <c:pt idx="828">
                  <c:v>41737.0</c:v>
                </c:pt>
                <c:pt idx="829">
                  <c:v>41738.0</c:v>
                </c:pt>
                <c:pt idx="830">
                  <c:v>41739.0</c:v>
                </c:pt>
                <c:pt idx="831">
                  <c:v>41740.0</c:v>
                </c:pt>
                <c:pt idx="832">
                  <c:v>41741.0</c:v>
                </c:pt>
                <c:pt idx="833">
                  <c:v>41742.0</c:v>
                </c:pt>
                <c:pt idx="834">
                  <c:v>41743.0</c:v>
                </c:pt>
                <c:pt idx="835">
                  <c:v>41744.0</c:v>
                </c:pt>
                <c:pt idx="836">
                  <c:v>41745.0</c:v>
                </c:pt>
                <c:pt idx="837">
                  <c:v>41746.0</c:v>
                </c:pt>
                <c:pt idx="838">
                  <c:v>41747.0</c:v>
                </c:pt>
                <c:pt idx="839">
                  <c:v>41748.0</c:v>
                </c:pt>
                <c:pt idx="840">
                  <c:v>41749.0</c:v>
                </c:pt>
                <c:pt idx="841">
                  <c:v>41750.0</c:v>
                </c:pt>
                <c:pt idx="842">
                  <c:v>41751.0</c:v>
                </c:pt>
                <c:pt idx="843">
                  <c:v>41752.0</c:v>
                </c:pt>
                <c:pt idx="844">
                  <c:v>41753.0</c:v>
                </c:pt>
                <c:pt idx="845">
                  <c:v>41754.0</c:v>
                </c:pt>
                <c:pt idx="846">
                  <c:v>41755.0</c:v>
                </c:pt>
                <c:pt idx="847">
                  <c:v>41756.0</c:v>
                </c:pt>
                <c:pt idx="848">
                  <c:v>41757.0</c:v>
                </c:pt>
                <c:pt idx="849">
                  <c:v>41758.0</c:v>
                </c:pt>
                <c:pt idx="850">
                  <c:v>41759.0</c:v>
                </c:pt>
                <c:pt idx="851">
                  <c:v>41760.0</c:v>
                </c:pt>
                <c:pt idx="852">
                  <c:v>41761.0</c:v>
                </c:pt>
                <c:pt idx="853">
                  <c:v>41762.0</c:v>
                </c:pt>
                <c:pt idx="854">
                  <c:v>41763.0</c:v>
                </c:pt>
                <c:pt idx="855">
                  <c:v>41764.0</c:v>
                </c:pt>
                <c:pt idx="856">
                  <c:v>41765.0</c:v>
                </c:pt>
                <c:pt idx="857">
                  <c:v>41766.0</c:v>
                </c:pt>
                <c:pt idx="858">
                  <c:v>41767.0</c:v>
                </c:pt>
                <c:pt idx="859">
                  <c:v>41768.0</c:v>
                </c:pt>
                <c:pt idx="860">
                  <c:v>41769.0</c:v>
                </c:pt>
                <c:pt idx="861">
                  <c:v>41770.0</c:v>
                </c:pt>
                <c:pt idx="862">
                  <c:v>41771.0</c:v>
                </c:pt>
                <c:pt idx="863">
                  <c:v>41772.0</c:v>
                </c:pt>
                <c:pt idx="864">
                  <c:v>41773.0</c:v>
                </c:pt>
                <c:pt idx="865">
                  <c:v>41774.0</c:v>
                </c:pt>
                <c:pt idx="866">
                  <c:v>41775.0</c:v>
                </c:pt>
                <c:pt idx="867">
                  <c:v>41776.0</c:v>
                </c:pt>
                <c:pt idx="868">
                  <c:v>41777.0</c:v>
                </c:pt>
                <c:pt idx="869">
                  <c:v>41778.0</c:v>
                </c:pt>
                <c:pt idx="870">
                  <c:v>41779.0</c:v>
                </c:pt>
                <c:pt idx="871">
                  <c:v>41780.0</c:v>
                </c:pt>
                <c:pt idx="872">
                  <c:v>41781.0</c:v>
                </c:pt>
                <c:pt idx="873">
                  <c:v>41782.0</c:v>
                </c:pt>
                <c:pt idx="874">
                  <c:v>41783.0</c:v>
                </c:pt>
                <c:pt idx="875">
                  <c:v>41784.0</c:v>
                </c:pt>
                <c:pt idx="876">
                  <c:v>41785.0</c:v>
                </c:pt>
                <c:pt idx="877">
                  <c:v>41786.0</c:v>
                </c:pt>
                <c:pt idx="878">
                  <c:v>41787.0</c:v>
                </c:pt>
                <c:pt idx="879">
                  <c:v>41788.0</c:v>
                </c:pt>
                <c:pt idx="880">
                  <c:v>41789.0</c:v>
                </c:pt>
                <c:pt idx="881">
                  <c:v>41790.0</c:v>
                </c:pt>
                <c:pt idx="882">
                  <c:v>41791.0</c:v>
                </c:pt>
                <c:pt idx="883">
                  <c:v>41792.0</c:v>
                </c:pt>
                <c:pt idx="884">
                  <c:v>41793.0</c:v>
                </c:pt>
                <c:pt idx="885">
                  <c:v>41794.0</c:v>
                </c:pt>
                <c:pt idx="886">
                  <c:v>41795.0</c:v>
                </c:pt>
                <c:pt idx="887">
                  <c:v>41796.0</c:v>
                </c:pt>
                <c:pt idx="888">
                  <c:v>41797.0</c:v>
                </c:pt>
                <c:pt idx="889">
                  <c:v>41798.0</c:v>
                </c:pt>
                <c:pt idx="890">
                  <c:v>41799.0</c:v>
                </c:pt>
                <c:pt idx="891">
                  <c:v>41800.0</c:v>
                </c:pt>
                <c:pt idx="892">
                  <c:v>41801.0</c:v>
                </c:pt>
                <c:pt idx="893">
                  <c:v>41802.0</c:v>
                </c:pt>
                <c:pt idx="894">
                  <c:v>41803.0</c:v>
                </c:pt>
                <c:pt idx="895">
                  <c:v>41804.0</c:v>
                </c:pt>
                <c:pt idx="896">
                  <c:v>41805.0</c:v>
                </c:pt>
                <c:pt idx="897">
                  <c:v>41806.0</c:v>
                </c:pt>
                <c:pt idx="898">
                  <c:v>41807.0</c:v>
                </c:pt>
                <c:pt idx="899">
                  <c:v>41808.0</c:v>
                </c:pt>
                <c:pt idx="900">
                  <c:v>41809.0</c:v>
                </c:pt>
                <c:pt idx="901">
                  <c:v>41810.0</c:v>
                </c:pt>
                <c:pt idx="902">
                  <c:v>41811.0</c:v>
                </c:pt>
                <c:pt idx="903">
                  <c:v>41812.0</c:v>
                </c:pt>
                <c:pt idx="904">
                  <c:v>41813.0</c:v>
                </c:pt>
                <c:pt idx="905">
                  <c:v>41814.0</c:v>
                </c:pt>
                <c:pt idx="906">
                  <c:v>41815.0</c:v>
                </c:pt>
                <c:pt idx="907">
                  <c:v>41816.0</c:v>
                </c:pt>
                <c:pt idx="908">
                  <c:v>41817.0</c:v>
                </c:pt>
                <c:pt idx="909">
                  <c:v>41818.0</c:v>
                </c:pt>
                <c:pt idx="910">
                  <c:v>41819.0</c:v>
                </c:pt>
                <c:pt idx="911">
                  <c:v>41820.0</c:v>
                </c:pt>
                <c:pt idx="912">
                  <c:v>41821.0</c:v>
                </c:pt>
                <c:pt idx="913">
                  <c:v>41822.0</c:v>
                </c:pt>
                <c:pt idx="914">
                  <c:v>41823.0</c:v>
                </c:pt>
                <c:pt idx="915">
                  <c:v>41824.0</c:v>
                </c:pt>
                <c:pt idx="916">
                  <c:v>41825.0</c:v>
                </c:pt>
                <c:pt idx="917">
                  <c:v>41826.0</c:v>
                </c:pt>
                <c:pt idx="918">
                  <c:v>41827.0</c:v>
                </c:pt>
                <c:pt idx="919">
                  <c:v>41828.0</c:v>
                </c:pt>
                <c:pt idx="920">
                  <c:v>41829.0</c:v>
                </c:pt>
                <c:pt idx="921">
                  <c:v>41830.0</c:v>
                </c:pt>
                <c:pt idx="922">
                  <c:v>41831.0</c:v>
                </c:pt>
                <c:pt idx="923">
                  <c:v>41832.0</c:v>
                </c:pt>
                <c:pt idx="924">
                  <c:v>41833.0</c:v>
                </c:pt>
                <c:pt idx="925">
                  <c:v>41834.0</c:v>
                </c:pt>
                <c:pt idx="926">
                  <c:v>41835.0</c:v>
                </c:pt>
                <c:pt idx="927">
                  <c:v>41836.0</c:v>
                </c:pt>
                <c:pt idx="928">
                  <c:v>41837.0</c:v>
                </c:pt>
                <c:pt idx="929">
                  <c:v>41838.0</c:v>
                </c:pt>
                <c:pt idx="930">
                  <c:v>41839.0</c:v>
                </c:pt>
                <c:pt idx="931">
                  <c:v>41840.0</c:v>
                </c:pt>
                <c:pt idx="932">
                  <c:v>41841.0</c:v>
                </c:pt>
                <c:pt idx="933">
                  <c:v>41842.0</c:v>
                </c:pt>
                <c:pt idx="934">
                  <c:v>41843.0</c:v>
                </c:pt>
                <c:pt idx="935">
                  <c:v>41844.0</c:v>
                </c:pt>
                <c:pt idx="936">
                  <c:v>41845.0</c:v>
                </c:pt>
                <c:pt idx="937">
                  <c:v>41846.0</c:v>
                </c:pt>
                <c:pt idx="938">
                  <c:v>41847.0</c:v>
                </c:pt>
                <c:pt idx="939">
                  <c:v>41848.0</c:v>
                </c:pt>
                <c:pt idx="940">
                  <c:v>41849.0</c:v>
                </c:pt>
                <c:pt idx="941">
                  <c:v>41850.0</c:v>
                </c:pt>
                <c:pt idx="942">
                  <c:v>41851.0</c:v>
                </c:pt>
                <c:pt idx="943">
                  <c:v>41852.0</c:v>
                </c:pt>
                <c:pt idx="944">
                  <c:v>41853.0</c:v>
                </c:pt>
                <c:pt idx="945">
                  <c:v>41854.0</c:v>
                </c:pt>
                <c:pt idx="946">
                  <c:v>41855.0</c:v>
                </c:pt>
                <c:pt idx="947">
                  <c:v>41856.0</c:v>
                </c:pt>
                <c:pt idx="948">
                  <c:v>41857.0</c:v>
                </c:pt>
                <c:pt idx="949">
                  <c:v>41858.0</c:v>
                </c:pt>
                <c:pt idx="950">
                  <c:v>41859.0</c:v>
                </c:pt>
                <c:pt idx="951">
                  <c:v>41860.0</c:v>
                </c:pt>
                <c:pt idx="952">
                  <c:v>41861.0</c:v>
                </c:pt>
                <c:pt idx="953">
                  <c:v>41862.0</c:v>
                </c:pt>
                <c:pt idx="954">
                  <c:v>41863.0</c:v>
                </c:pt>
                <c:pt idx="955">
                  <c:v>41864.0</c:v>
                </c:pt>
                <c:pt idx="956">
                  <c:v>41865.0</c:v>
                </c:pt>
                <c:pt idx="957">
                  <c:v>41866.0</c:v>
                </c:pt>
                <c:pt idx="958">
                  <c:v>41867.0</c:v>
                </c:pt>
                <c:pt idx="959">
                  <c:v>41868.0</c:v>
                </c:pt>
                <c:pt idx="960">
                  <c:v>41869.0</c:v>
                </c:pt>
                <c:pt idx="961">
                  <c:v>41870.0</c:v>
                </c:pt>
                <c:pt idx="962">
                  <c:v>41871.0</c:v>
                </c:pt>
                <c:pt idx="963">
                  <c:v>41872.0</c:v>
                </c:pt>
                <c:pt idx="964">
                  <c:v>41873.0</c:v>
                </c:pt>
                <c:pt idx="965">
                  <c:v>41874.0</c:v>
                </c:pt>
                <c:pt idx="966">
                  <c:v>41875.0</c:v>
                </c:pt>
                <c:pt idx="967">
                  <c:v>41876.0</c:v>
                </c:pt>
                <c:pt idx="968">
                  <c:v>41877.0</c:v>
                </c:pt>
                <c:pt idx="969">
                  <c:v>41878.0</c:v>
                </c:pt>
                <c:pt idx="970">
                  <c:v>41879.0</c:v>
                </c:pt>
                <c:pt idx="971">
                  <c:v>41880.0</c:v>
                </c:pt>
                <c:pt idx="972">
                  <c:v>41881.0</c:v>
                </c:pt>
                <c:pt idx="973">
                  <c:v>41882.0</c:v>
                </c:pt>
                <c:pt idx="974">
                  <c:v>41883.0</c:v>
                </c:pt>
                <c:pt idx="975">
                  <c:v>41884.0</c:v>
                </c:pt>
                <c:pt idx="976">
                  <c:v>41885.0</c:v>
                </c:pt>
                <c:pt idx="977">
                  <c:v>41886.0</c:v>
                </c:pt>
                <c:pt idx="978">
                  <c:v>41887.0</c:v>
                </c:pt>
                <c:pt idx="979">
                  <c:v>41888.0</c:v>
                </c:pt>
                <c:pt idx="980">
                  <c:v>41889.0</c:v>
                </c:pt>
                <c:pt idx="981">
                  <c:v>41890.0</c:v>
                </c:pt>
                <c:pt idx="982">
                  <c:v>41891.0</c:v>
                </c:pt>
                <c:pt idx="983">
                  <c:v>41892.0</c:v>
                </c:pt>
                <c:pt idx="984">
                  <c:v>41893.0</c:v>
                </c:pt>
                <c:pt idx="985">
                  <c:v>41894.0</c:v>
                </c:pt>
                <c:pt idx="986">
                  <c:v>41895.0</c:v>
                </c:pt>
                <c:pt idx="987">
                  <c:v>41896.0</c:v>
                </c:pt>
                <c:pt idx="988">
                  <c:v>41897.0</c:v>
                </c:pt>
                <c:pt idx="989">
                  <c:v>41898.0</c:v>
                </c:pt>
                <c:pt idx="990">
                  <c:v>41899.0</c:v>
                </c:pt>
                <c:pt idx="991">
                  <c:v>41900.0</c:v>
                </c:pt>
                <c:pt idx="992">
                  <c:v>41901.0</c:v>
                </c:pt>
                <c:pt idx="993">
                  <c:v>41902.0</c:v>
                </c:pt>
                <c:pt idx="994">
                  <c:v>41903.0</c:v>
                </c:pt>
                <c:pt idx="995">
                  <c:v>41904.0</c:v>
                </c:pt>
                <c:pt idx="996">
                  <c:v>41905.0</c:v>
                </c:pt>
                <c:pt idx="997">
                  <c:v>41906.0</c:v>
                </c:pt>
                <c:pt idx="998">
                  <c:v>41907.0</c:v>
                </c:pt>
                <c:pt idx="999">
                  <c:v>41908.0</c:v>
                </c:pt>
                <c:pt idx="1000">
                  <c:v>41909.0</c:v>
                </c:pt>
                <c:pt idx="1001">
                  <c:v>41910.0</c:v>
                </c:pt>
                <c:pt idx="1002">
                  <c:v>41911.0</c:v>
                </c:pt>
                <c:pt idx="1003">
                  <c:v>41912.0</c:v>
                </c:pt>
                <c:pt idx="1004">
                  <c:v>41913.0</c:v>
                </c:pt>
                <c:pt idx="1005">
                  <c:v>41914.0</c:v>
                </c:pt>
                <c:pt idx="1006">
                  <c:v>41915.0</c:v>
                </c:pt>
                <c:pt idx="1007">
                  <c:v>41916.0</c:v>
                </c:pt>
                <c:pt idx="1008">
                  <c:v>41917.0</c:v>
                </c:pt>
                <c:pt idx="1009">
                  <c:v>41918.0</c:v>
                </c:pt>
                <c:pt idx="1010">
                  <c:v>41919.0</c:v>
                </c:pt>
                <c:pt idx="1011">
                  <c:v>41920.0</c:v>
                </c:pt>
                <c:pt idx="1012">
                  <c:v>41921.0</c:v>
                </c:pt>
                <c:pt idx="1013">
                  <c:v>41922.0</c:v>
                </c:pt>
                <c:pt idx="1014">
                  <c:v>41923.0</c:v>
                </c:pt>
                <c:pt idx="1015">
                  <c:v>41924.0</c:v>
                </c:pt>
                <c:pt idx="1016">
                  <c:v>41925.0</c:v>
                </c:pt>
                <c:pt idx="1017">
                  <c:v>41926.0</c:v>
                </c:pt>
                <c:pt idx="1018">
                  <c:v>41927.0</c:v>
                </c:pt>
                <c:pt idx="1019">
                  <c:v>41928.0</c:v>
                </c:pt>
                <c:pt idx="1020">
                  <c:v>41929.0</c:v>
                </c:pt>
                <c:pt idx="1021">
                  <c:v>41930.0</c:v>
                </c:pt>
                <c:pt idx="1022">
                  <c:v>41931.0</c:v>
                </c:pt>
                <c:pt idx="1023">
                  <c:v>41932.0</c:v>
                </c:pt>
                <c:pt idx="1024">
                  <c:v>41933.0</c:v>
                </c:pt>
                <c:pt idx="1025">
                  <c:v>41934.0</c:v>
                </c:pt>
                <c:pt idx="1026">
                  <c:v>41935.0</c:v>
                </c:pt>
                <c:pt idx="1027">
                  <c:v>41936.0</c:v>
                </c:pt>
                <c:pt idx="1028">
                  <c:v>41937.0</c:v>
                </c:pt>
                <c:pt idx="1029">
                  <c:v>41938.0</c:v>
                </c:pt>
                <c:pt idx="1030">
                  <c:v>41939.0</c:v>
                </c:pt>
                <c:pt idx="1031">
                  <c:v>41940.0</c:v>
                </c:pt>
                <c:pt idx="1032">
                  <c:v>41941.0</c:v>
                </c:pt>
                <c:pt idx="1033">
                  <c:v>41942.0</c:v>
                </c:pt>
                <c:pt idx="1034">
                  <c:v>41943.0</c:v>
                </c:pt>
                <c:pt idx="1035">
                  <c:v>41944.0</c:v>
                </c:pt>
                <c:pt idx="1036">
                  <c:v>41945.0</c:v>
                </c:pt>
                <c:pt idx="1037">
                  <c:v>41946.0</c:v>
                </c:pt>
                <c:pt idx="1038">
                  <c:v>41947.0</c:v>
                </c:pt>
                <c:pt idx="1039">
                  <c:v>41948.0</c:v>
                </c:pt>
                <c:pt idx="1040">
                  <c:v>41949.0</c:v>
                </c:pt>
                <c:pt idx="1041">
                  <c:v>41950.0</c:v>
                </c:pt>
                <c:pt idx="1042">
                  <c:v>41951.0</c:v>
                </c:pt>
                <c:pt idx="1043">
                  <c:v>41952.0</c:v>
                </c:pt>
                <c:pt idx="1044">
                  <c:v>41953.0</c:v>
                </c:pt>
                <c:pt idx="1045">
                  <c:v>41954.0</c:v>
                </c:pt>
                <c:pt idx="1046">
                  <c:v>41955.0</c:v>
                </c:pt>
                <c:pt idx="1047">
                  <c:v>41956.0</c:v>
                </c:pt>
                <c:pt idx="1048">
                  <c:v>41957.0</c:v>
                </c:pt>
                <c:pt idx="1049">
                  <c:v>41958.0</c:v>
                </c:pt>
                <c:pt idx="1050">
                  <c:v>41959.0</c:v>
                </c:pt>
                <c:pt idx="1051">
                  <c:v>41960.0</c:v>
                </c:pt>
                <c:pt idx="1052">
                  <c:v>41961.0</c:v>
                </c:pt>
                <c:pt idx="1053">
                  <c:v>41962.0</c:v>
                </c:pt>
                <c:pt idx="1054">
                  <c:v>41963.0</c:v>
                </c:pt>
                <c:pt idx="1055">
                  <c:v>41964.0</c:v>
                </c:pt>
                <c:pt idx="1056">
                  <c:v>41965.0</c:v>
                </c:pt>
                <c:pt idx="1057">
                  <c:v>41966.0</c:v>
                </c:pt>
                <c:pt idx="1058">
                  <c:v>41967.0</c:v>
                </c:pt>
                <c:pt idx="1059">
                  <c:v>41968.0</c:v>
                </c:pt>
                <c:pt idx="1060">
                  <c:v>41969.0</c:v>
                </c:pt>
                <c:pt idx="1061">
                  <c:v>41970.0</c:v>
                </c:pt>
                <c:pt idx="1062">
                  <c:v>41971.0</c:v>
                </c:pt>
                <c:pt idx="1063">
                  <c:v>41972.0</c:v>
                </c:pt>
                <c:pt idx="1064">
                  <c:v>41973.0</c:v>
                </c:pt>
                <c:pt idx="1065">
                  <c:v>41974.0</c:v>
                </c:pt>
                <c:pt idx="1066">
                  <c:v>41975.0</c:v>
                </c:pt>
                <c:pt idx="1067">
                  <c:v>41976.0</c:v>
                </c:pt>
                <c:pt idx="1068">
                  <c:v>41977.0</c:v>
                </c:pt>
                <c:pt idx="1069">
                  <c:v>41978.0</c:v>
                </c:pt>
                <c:pt idx="1070">
                  <c:v>41979.0</c:v>
                </c:pt>
                <c:pt idx="1071">
                  <c:v>41980.0</c:v>
                </c:pt>
                <c:pt idx="1072">
                  <c:v>41981.0</c:v>
                </c:pt>
                <c:pt idx="1073">
                  <c:v>41982.0</c:v>
                </c:pt>
                <c:pt idx="1074">
                  <c:v>41983.0</c:v>
                </c:pt>
                <c:pt idx="1075">
                  <c:v>41984.0</c:v>
                </c:pt>
                <c:pt idx="1076">
                  <c:v>41985.0</c:v>
                </c:pt>
                <c:pt idx="1077">
                  <c:v>41986.0</c:v>
                </c:pt>
                <c:pt idx="1078">
                  <c:v>41987.0</c:v>
                </c:pt>
                <c:pt idx="1079">
                  <c:v>41988.0</c:v>
                </c:pt>
                <c:pt idx="1080">
                  <c:v>41989.0</c:v>
                </c:pt>
                <c:pt idx="1081">
                  <c:v>41990.0</c:v>
                </c:pt>
                <c:pt idx="1082">
                  <c:v>41991.0</c:v>
                </c:pt>
                <c:pt idx="1083">
                  <c:v>41992.0</c:v>
                </c:pt>
                <c:pt idx="1084">
                  <c:v>41993.0</c:v>
                </c:pt>
                <c:pt idx="1085">
                  <c:v>41994.0</c:v>
                </c:pt>
                <c:pt idx="1086">
                  <c:v>41995.0</c:v>
                </c:pt>
                <c:pt idx="1087">
                  <c:v>41996.0</c:v>
                </c:pt>
                <c:pt idx="1088">
                  <c:v>41997.0</c:v>
                </c:pt>
                <c:pt idx="1089">
                  <c:v>41998.0</c:v>
                </c:pt>
                <c:pt idx="1090">
                  <c:v>41999.0</c:v>
                </c:pt>
                <c:pt idx="1091">
                  <c:v>42000.0</c:v>
                </c:pt>
                <c:pt idx="1092">
                  <c:v>42001.0</c:v>
                </c:pt>
                <c:pt idx="1093">
                  <c:v>42002.0</c:v>
                </c:pt>
                <c:pt idx="1094">
                  <c:v>42003.0</c:v>
                </c:pt>
                <c:pt idx="1095">
                  <c:v>42004.0</c:v>
                </c:pt>
                <c:pt idx="1096">
                  <c:v>42005.0</c:v>
                </c:pt>
                <c:pt idx="1097">
                  <c:v>42006.0</c:v>
                </c:pt>
                <c:pt idx="1098">
                  <c:v>42007.0</c:v>
                </c:pt>
                <c:pt idx="1099">
                  <c:v>42008.0</c:v>
                </c:pt>
                <c:pt idx="1100">
                  <c:v>42009.0</c:v>
                </c:pt>
                <c:pt idx="1101">
                  <c:v>42010.0</c:v>
                </c:pt>
                <c:pt idx="1102">
                  <c:v>42011.0</c:v>
                </c:pt>
                <c:pt idx="1103">
                  <c:v>42012.0</c:v>
                </c:pt>
                <c:pt idx="1104">
                  <c:v>42013.0</c:v>
                </c:pt>
                <c:pt idx="1105">
                  <c:v>42014.0</c:v>
                </c:pt>
                <c:pt idx="1106">
                  <c:v>42015.0</c:v>
                </c:pt>
                <c:pt idx="1107">
                  <c:v>42016.0</c:v>
                </c:pt>
                <c:pt idx="1108">
                  <c:v>42017.0</c:v>
                </c:pt>
                <c:pt idx="1109">
                  <c:v>42018.0</c:v>
                </c:pt>
                <c:pt idx="1110">
                  <c:v>42019.0</c:v>
                </c:pt>
                <c:pt idx="1111">
                  <c:v>42020.0</c:v>
                </c:pt>
                <c:pt idx="1112">
                  <c:v>42021.0</c:v>
                </c:pt>
                <c:pt idx="1113">
                  <c:v>42022.0</c:v>
                </c:pt>
                <c:pt idx="1114">
                  <c:v>42023.0</c:v>
                </c:pt>
                <c:pt idx="1115">
                  <c:v>42024.0</c:v>
                </c:pt>
                <c:pt idx="1116">
                  <c:v>42025.0</c:v>
                </c:pt>
                <c:pt idx="1117">
                  <c:v>42026.0</c:v>
                </c:pt>
                <c:pt idx="1118">
                  <c:v>42027.0</c:v>
                </c:pt>
                <c:pt idx="1119">
                  <c:v>42028.0</c:v>
                </c:pt>
                <c:pt idx="1120">
                  <c:v>42029.0</c:v>
                </c:pt>
                <c:pt idx="1121">
                  <c:v>42030.0</c:v>
                </c:pt>
                <c:pt idx="1122">
                  <c:v>42031.0</c:v>
                </c:pt>
                <c:pt idx="1123">
                  <c:v>42032.0</c:v>
                </c:pt>
                <c:pt idx="1124">
                  <c:v>42033.0</c:v>
                </c:pt>
                <c:pt idx="1125">
                  <c:v>42034.0</c:v>
                </c:pt>
                <c:pt idx="1126">
                  <c:v>42035.0</c:v>
                </c:pt>
                <c:pt idx="1127">
                  <c:v>42036.0</c:v>
                </c:pt>
                <c:pt idx="1128">
                  <c:v>42037.0</c:v>
                </c:pt>
                <c:pt idx="1129">
                  <c:v>42038.0</c:v>
                </c:pt>
                <c:pt idx="1130">
                  <c:v>42039.0</c:v>
                </c:pt>
                <c:pt idx="1131">
                  <c:v>42040.0</c:v>
                </c:pt>
                <c:pt idx="1132">
                  <c:v>42041.0</c:v>
                </c:pt>
                <c:pt idx="1133">
                  <c:v>42042.0</c:v>
                </c:pt>
                <c:pt idx="1134">
                  <c:v>42043.0</c:v>
                </c:pt>
                <c:pt idx="1135">
                  <c:v>42044.0</c:v>
                </c:pt>
                <c:pt idx="1136">
                  <c:v>42045.0</c:v>
                </c:pt>
                <c:pt idx="1137">
                  <c:v>42046.0</c:v>
                </c:pt>
                <c:pt idx="1138">
                  <c:v>42047.0</c:v>
                </c:pt>
                <c:pt idx="1139">
                  <c:v>42048.0</c:v>
                </c:pt>
                <c:pt idx="1140">
                  <c:v>42049.0</c:v>
                </c:pt>
                <c:pt idx="1141">
                  <c:v>42050.0</c:v>
                </c:pt>
                <c:pt idx="1142">
                  <c:v>42051.0</c:v>
                </c:pt>
                <c:pt idx="1143">
                  <c:v>42052.0</c:v>
                </c:pt>
                <c:pt idx="1144">
                  <c:v>42053.0</c:v>
                </c:pt>
                <c:pt idx="1145">
                  <c:v>42054.0</c:v>
                </c:pt>
                <c:pt idx="1146">
                  <c:v>42055.0</c:v>
                </c:pt>
                <c:pt idx="1147">
                  <c:v>42056.0</c:v>
                </c:pt>
                <c:pt idx="1148">
                  <c:v>42057.0</c:v>
                </c:pt>
                <c:pt idx="1149">
                  <c:v>42058.0</c:v>
                </c:pt>
                <c:pt idx="1150">
                  <c:v>42059.0</c:v>
                </c:pt>
                <c:pt idx="1151">
                  <c:v>42060.0</c:v>
                </c:pt>
                <c:pt idx="1152">
                  <c:v>42061.0</c:v>
                </c:pt>
                <c:pt idx="1153">
                  <c:v>42062.0</c:v>
                </c:pt>
                <c:pt idx="1154">
                  <c:v>42063.0</c:v>
                </c:pt>
                <c:pt idx="1155">
                  <c:v>42064.0</c:v>
                </c:pt>
                <c:pt idx="1156">
                  <c:v>42065.0</c:v>
                </c:pt>
                <c:pt idx="1157">
                  <c:v>42066.0</c:v>
                </c:pt>
                <c:pt idx="1158">
                  <c:v>42067.0</c:v>
                </c:pt>
                <c:pt idx="1159">
                  <c:v>42068.0</c:v>
                </c:pt>
                <c:pt idx="1160">
                  <c:v>42069.0</c:v>
                </c:pt>
                <c:pt idx="1161">
                  <c:v>42070.0</c:v>
                </c:pt>
                <c:pt idx="1162">
                  <c:v>42071.0</c:v>
                </c:pt>
                <c:pt idx="1163">
                  <c:v>42072.0</c:v>
                </c:pt>
                <c:pt idx="1164">
                  <c:v>42073.0</c:v>
                </c:pt>
                <c:pt idx="1165">
                  <c:v>42074.0</c:v>
                </c:pt>
                <c:pt idx="1166">
                  <c:v>42075.0</c:v>
                </c:pt>
                <c:pt idx="1167">
                  <c:v>42076.0</c:v>
                </c:pt>
                <c:pt idx="1168">
                  <c:v>42077.0</c:v>
                </c:pt>
                <c:pt idx="1169">
                  <c:v>42078.0</c:v>
                </c:pt>
                <c:pt idx="1170">
                  <c:v>42079.0</c:v>
                </c:pt>
                <c:pt idx="1171">
                  <c:v>42080.0</c:v>
                </c:pt>
                <c:pt idx="1172">
                  <c:v>42081.0</c:v>
                </c:pt>
                <c:pt idx="1173">
                  <c:v>42082.0</c:v>
                </c:pt>
                <c:pt idx="1174">
                  <c:v>42083.0</c:v>
                </c:pt>
                <c:pt idx="1175">
                  <c:v>42084.0</c:v>
                </c:pt>
                <c:pt idx="1176">
                  <c:v>42085.0</c:v>
                </c:pt>
                <c:pt idx="1177">
                  <c:v>42086.0</c:v>
                </c:pt>
                <c:pt idx="1178">
                  <c:v>42087.0</c:v>
                </c:pt>
                <c:pt idx="1179">
                  <c:v>42088.0</c:v>
                </c:pt>
                <c:pt idx="1180">
                  <c:v>42089.0</c:v>
                </c:pt>
                <c:pt idx="1181">
                  <c:v>42090.0</c:v>
                </c:pt>
                <c:pt idx="1182">
                  <c:v>42091.0</c:v>
                </c:pt>
                <c:pt idx="1183">
                  <c:v>42092.0</c:v>
                </c:pt>
                <c:pt idx="1184">
                  <c:v>42093.0</c:v>
                </c:pt>
                <c:pt idx="1185">
                  <c:v>42094.0</c:v>
                </c:pt>
                <c:pt idx="1186">
                  <c:v>42095.0</c:v>
                </c:pt>
                <c:pt idx="1187">
                  <c:v>42096.0</c:v>
                </c:pt>
                <c:pt idx="1188">
                  <c:v>42097.0</c:v>
                </c:pt>
                <c:pt idx="1189">
                  <c:v>42098.0</c:v>
                </c:pt>
                <c:pt idx="1190">
                  <c:v>42099.0</c:v>
                </c:pt>
                <c:pt idx="1191">
                  <c:v>42100.0</c:v>
                </c:pt>
                <c:pt idx="1192">
                  <c:v>42101.0</c:v>
                </c:pt>
                <c:pt idx="1193">
                  <c:v>42102.0</c:v>
                </c:pt>
                <c:pt idx="1194">
                  <c:v>42103.0</c:v>
                </c:pt>
                <c:pt idx="1195">
                  <c:v>42104.0</c:v>
                </c:pt>
                <c:pt idx="1196">
                  <c:v>42105.0</c:v>
                </c:pt>
                <c:pt idx="1197">
                  <c:v>42106.0</c:v>
                </c:pt>
                <c:pt idx="1198">
                  <c:v>42107.0</c:v>
                </c:pt>
                <c:pt idx="1199">
                  <c:v>42108.0</c:v>
                </c:pt>
                <c:pt idx="1200">
                  <c:v>42109.0</c:v>
                </c:pt>
                <c:pt idx="1201">
                  <c:v>42110.0</c:v>
                </c:pt>
                <c:pt idx="1202">
                  <c:v>42111.0</c:v>
                </c:pt>
                <c:pt idx="1203">
                  <c:v>42112.0</c:v>
                </c:pt>
                <c:pt idx="1204">
                  <c:v>42113.0</c:v>
                </c:pt>
                <c:pt idx="1205">
                  <c:v>42114.0</c:v>
                </c:pt>
                <c:pt idx="1206">
                  <c:v>42115.0</c:v>
                </c:pt>
                <c:pt idx="1207">
                  <c:v>42116.0</c:v>
                </c:pt>
                <c:pt idx="1208">
                  <c:v>42117.0</c:v>
                </c:pt>
                <c:pt idx="1209">
                  <c:v>42118.0</c:v>
                </c:pt>
                <c:pt idx="1210">
                  <c:v>42119.0</c:v>
                </c:pt>
                <c:pt idx="1211">
                  <c:v>42120.0</c:v>
                </c:pt>
                <c:pt idx="1212">
                  <c:v>42121.0</c:v>
                </c:pt>
                <c:pt idx="1213">
                  <c:v>42122.0</c:v>
                </c:pt>
                <c:pt idx="1214">
                  <c:v>42123.0</c:v>
                </c:pt>
                <c:pt idx="1215">
                  <c:v>42124.0</c:v>
                </c:pt>
                <c:pt idx="1216">
                  <c:v>42125.0</c:v>
                </c:pt>
                <c:pt idx="1217">
                  <c:v>42126.0</c:v>
                </c:pt>
                <c:pt idx="1218">
                  <c:v>42127.0</c:v>
                </c:pt>
                <c:pt idx="1219">
                  <c:v>42128.0</c:v>
                </c:pt>
                <c:pt idx="1220">
                  <c:v>42129.0</c:v>
                </c:pt>
                <c:pt idx="1221">
                  <c:v>42130.0</c:v>
                </c:pt>
                <c:pt idx="1222">
                  <c:v>42131.0</c:v>
                </c:pt>
                <c:pt idx="1223">
                  <c:v>42132.0</c:v>
                </c:pt>
                <c:pt idx="1224">
                  <c:v>42133.0</c:v>
                </c:pt>
                <c:pt idx="1225">
                  <c:v>42134.0</c:v>
                </c:pt>
                <c:pt idx="1226">
                  <c:v>42135.0</c:v>
                </c:pt>
                <c:pt idx="1227">
                  <c:v>42136.0</c:v>
                </c:pt>
                <c:pt idx="1228">
                  <c:v>42137.0</c:v>
                </c:pt>
                <c:pt idx="1229">
                  <c:v>42138.0</c:v>
                </c:pt>
                <c:pt idx="1230">
                  <c:v>42139.0</c:v>
                </c:pt>
                <c:pt idx="1231">
                  <c:v>42140.0</c:v>
                </c:pt>
                <c:pt idx="1232">
                  <c:v>42141.0</c:v>
                </c:pt>
                <c:pt idx="1233">
                  <c:v>42142.0</c:v>
                </c:pt>
                <c:pt idx="1234">
                  <c:v>42143.0</c:v>
                </c:pt>
                <c:pt idx="1235">
                  <c:v>42144.0</c:v>
                </c:pt>
                <c:pt idx="1236">
                  <c:v>42145.0</c:v>
                </c:pt>
                <c:pt idx="1237">
                  <c:v>42146.0</c:v>
                </c:pt>
                <c:pt idx="1238">
                  <c:v>42147.0</c:v>
                </c:pt>
                <c:pt idx="1239">
                  <c:v>42148.0</c:v>
                </c:pt>
                <c:pt idx="1240">
                  <c:v>42149.0</c:v>
                </c:pt>
                <c:pt idx="1241">
                  <c:v>42150.0</c:v>
                </c:pt>
                <c:pt idx="1242">
                  <c:v>42151.0</c:v>
                </c:pt>
                <c:pt idx="1243">
                  <c:v>42152.0</c:v>
                </c:pt>
                <c:pt idx="1244">
                  <c:v>42153.0</c:v>
                </c:pt>
                <c:pt idx="1245">
                  <c:v>42154.0</c:v>
                </c:pt>
                <c:pt idx="1246">
                  <c:v>42155.0</c:v>
                </c:pt>
                <c:pt idx="1247">
                  <c:v>42156.0</c:v>
                </c:pt>
                <c:pt idx="1248">
                  <c:v>42157.0</c:v>
                </c:pt>
                <c:pt idx="1249">
                  <c:v>42158.0</c:v>
                </c:pt>
                <c:pt idx="1250">
                  <c:v>42159.0</c:v>
                </c:pt>
                <c:pt idx="1251">
                  <c:v>42160.0</c:v>
                </c:pt>
                <c:pt idx="1252">
                  <c:v>42161.0</c:v>
                </c:pt>
                <c:pt idx="1253">
                  <c:v>42162.0</c:v>
                </c:pt>
                <c:pt idx="1254">
                  <c:v>42163.0</c:v>
                </c:pt>
                <c:pt idx="1255">
                  <c:v>42164.0</c:v>
                </c:pt>
                <c:pt idx="1256">
                  <c:v>42165.0</c:v>
                </c:pt>
                <c:pt idx="1257">
                  <c:v>42166.0</c:v>
                </c:pt>
                <c:pt idx="1258">
                  <c:v>42167.0</c:v>
                </c:pt>
                <c:pt idx="1259">
                  <c:v>42168.0</c:v>
                </c:pt>
                <c:pt idx="1260">
                  <c:v>42169.0</c:v>
                </c:pt>
                <c:pt idx="1261">
                  <c:v>42170.0</c:v>
                </c:pt>
                <c:pt idx="1262">
                  <c:v>42171.0</c:v>
                </c:pt>
                <c:pt idx="1263">
                  <c:v>42172.0</c:v>
                </c:pt>
                <c:pt idx="1264">
                  <c:v>42173.0</c:v>
                </c:pt>
                <c:pt idx="1265">
                  <c:v>42174.0</c:v>
                </c:pt>
                <c:pt idx="1266">
                  <c:v>42175.0</c:v>
                </c:pt>
                <c:pt idx="1267">
                  <c:v>42176.0</c:v>
                </c:pt>
                <c:pt idx="1268">
                  <c:v>42177.0</c:v>
                </c:pt>
                <c:pt idx="1269">
                  <c:v>42178.0</c:v>
                </c:pt>
                <c:pt idx="1270">
                  <c:v>42179.0</c:v>
                </c:pt>
                <c:pt idx="1271">
                  <c:v>42180.0</c:v>
                </c:pt>
                <c:pt idx="1272">
                  <c:v>42181.0</c:v>
                </c:pt>
                <c:pt idx="1273">
                  <c:v>42182.0</c:v>
                </c:pt>
                <c:pt idx="1274">
                  <c:v>42183.0</c:v>
                </c:pt>
                <c:pt idx="1275">
                  <c:v>42184.0</c:v>
                </c:pt>
                <c:pt idx="1276">
                  <c:v>42185.0</c:v>
                </c:pt>
                <c:pt idx="1277">
                  <c:v>42186.0</c:v>
                </c:pt>
                <c:pt idx="1278">
                  <c:v>42187.0</c:v>
                </c:pt>
                <c:pt idx="1279">
                  <c:v>42188.0</c:v>
                </c:pt>
                <c:pt idx="1280">
                  <c:v>42189.0</c:v>
                </c:pt>
                <c:pt idx="1281">
                  <c:v>42190.0</c:v>
                </c:pt>
                <c:pt idx="1282">
                  <c:v>42191.0</c:v>
                </c:pt>
                <c:pt idx="1283">
                  <c:v>42192.0</c:v>
                </c:pt>
                <c:pt idx="1284">
                  <c:v>42193.0</c:v>
                </c:pt>
                <c:pt idx="1285">
                  <c:v>42194.0</c:v>
                </c:pt>
                <c:pt idx="1286">
                  <c:v>42195.0</c:v>
                </c:pt>
                <c:pt idx="1287">
                  <c:v>42196.0</c:v>
                </c:pt>
                <c:pt idx="1288">
                  <c:v>42197.0</c:v>
                </c:pt>
                <c:pt idx="1289">
                  <c:v>42198.0</c:v>
                </c:pt>
                <c:pt idx="1290">
                  <c:v>42199.0</c:v>
                </c:pt>
                <c:pt idx="1291">
                  <c:v>42200.0</c:v>
                </c:pt>
                <c:pt idx="1292">
                  <c:v>42201.0</c:v>
                </c:pt>
                <c:pt idx="1293">
                  <c:v>42202.0</c:v>
                </c:pt>
                <c:pt idx="1294">
                  <c:v>42203.0</c:v>
                </c:pt>
                <c:pt idx="1295">
                  <c:v>42204.0</c:v>
                </c:pt>
                <c:pt idx="1296">
                  <c:v>42205.0</c:v>
                </c:pt>
                <c:pt idx="1297">
                  <c:v>42206.0</c:v>
                </c:pt>
                <c:pt idx="1298">
                  <c:v>42207.0</c:v>
                </c:pt>
                <c:pt idx="1299">
                  <c:v>42208.0</c:v>
                </c:pt>
                <c:pt idx="1300">
                  <c:v>42209.0</c:v>
                </c:pt>
                <c:pt idx="1301">
                  <c:v>42210.0</c:v>
                </c:pt>
                <c:pt idx="1302">
                  <c:v>42211.0</c:v>
                </c:pt>
                <c:pt idx="1303">
                  <c:v>42212.0</c:v>
                </c:pt>
                <c:pt idx="1304">
                  <c:v>42213.0</c:v>
                </c:pt>
                <c:pt idx="1305">
                  <c:v>42214.0</c:v>
                </c:pt>
                <c:pt idx="1306">
                  <c:v>42215.0</c:v>
                </c:pt>
                <c:pt idx="1307">
                  <c:v>42216.0</c:v>
                </c:pt>
                <c:pt idx="1308">
                  <c:v>42217.0</c:v>
                </c:pt>
                <c:pt idx="1309">
                  <c:v>42218.0</c:v>
                </c:pt>
                <c:pt idx="1310">
                  <c:v>42219.0</c:v>
                </c:pt>
                <c:pt idx="1311">
                  <c:v>42220.0</c:v>
                </c:pt>
                <c:pt idx="1312">
                  <c:v>42221.0</c:v>
                </c:pt>
                <c:pt idx="1313">
                  <c:v>42222.0</c:v>
                </c:pt>
                <c:pt idx="1314">
                  <c:v>42223.0</c:v>
                </c:pt>
                <c:pt idx="1315">
                  <c:v>42224.0</c:v>
                </c:pt>
                <c:pt idx="1316">
                  <c:v>42225.0</c:v>
                </c:pt>
                <c:pt idx="1317">
                  <c:v>42226.0</c:v>
                </c:pt>
                <c:pt idx="1318">
                  <c:v>42227.0</c:v>
                </c:pt>
                <c:pt idx="1319">
                  <c:v>42228.0</c:v>
                </c:pt>
                <c:pt idx="1320">
                  <c:v>42229.0</c:v>
                </c:pt>
                <c:pt idx="1321">
                  <c:v>42230.0</c:v>
                </c:pt>
                <c:pt idx="1322">
                  <c:v>42231.0</c:v>
                </c:pt>
                <c:pt idx="1323">
                  <c:v>42232.0</c:v>
                </c:pt>
                <c:pt idx="1324">
                  <c:v>42233.0</c:v>
                </c:pt>
                <c:pt idx="1325">
                  <c:v>42234.0</c:v>
                </c:pt>
                <c:pt idx="1326">
                  <c:v>42235.0</c:v>
                </c:pt>
                <c:pt idx="1327">
                  <c:v>42236.0</c:v>
                </c:pt>
                <c:pt idx="1328">
                  <c:v>42237.0</c:v>
                </c:pt>
                <c:pt idx="1329">
                  <c:v>42238.0</c:v>
                </c:pt>
                <c:pt idx="1330">
                  <c:v>42239.0</c:v>
                </c:pt>
                <c:pt idx="1331">
                  <c:v>42240.0</c:v>
                </c:pt>
                <c:pt idx="1332">
                  <c:v>42241.0</c:v>
                </c:pt>
                <c:pt idx="1333">
                  <c:v>42242.0</c:v>
                </c:pt>
                <c:pt idx="1334">
                  <c:v>42243.0</c:v>
                </c:pt>
                <c:pt idx="1335">
                  <c:v>42244.0</c:v>
                </c:pt>
                <c:pt idx="1336">
                  <c:v>42245.0</c:v>
                </c:pt>
                <c:pt idx="1337">
                  <c:v>42246.0</c:v>
                </c:pt>
                <c:pt idx="1338">
                  <c:v>42247.0</c:v>
                </c:pt>
                <c:pt idx="1339">
                  <c:v>42248.0</c:v>
                </c:pt>
                <c:pt idx="1340">
                  <c:v>42249.0</c:v>
                </c:pt>
                <c:pt idx="1341">
                  <c:v>42250.0</c:v>
                </c:pt>
                <c:pt idx="1342">
                  <c:v>42251.0</c:v>
                </c:pt>
                <c:pt idx="1343">
                  <c:v>42252.0</c:v>
                </c:pt>
                <c:pt idx="1344">
                  <c:v>42253.0</c:v>
                </c:pt>
                <c:pt idx="1345">
                  <c:v>42254.0</c:v>
                </c:pt>
                <c:pt idx="1346">
                  <c:v>42255.0</c:v>
                </c:pt>
                <c:pt idx="1347">
                  <c:v>42256.0</c:v>
                </c:pt>
                <c:pt idx="1348">
                  <c:v>42257.0</c:v>
                </c:pt>
                <c:pt idx="1349">
                  <c:v>42258.0</c:v>
                </c:pt>
                <c:pt idx="1350">
                  <c:v>42259.0</c:v>
                </c:pt>
                <c:pt idx="1351">
                  <c:v>42260.0</c:v>
                </c:pt>
                <c:pt idx="1352">
                  <c:v>42261.0</c:v>
                </c:pt>
                <c:pt idx="1353">
                  <c:v>42262.0</c:v>
                </c:pt>
                <c:pt idx="1354">
                  <c:v>42263.0</c:v>
                </c:pt>
                <c:pt idx="1355">
                  <c:v>42264.0</c:v>
                </c:pt>
                <c:pt idx="1356">
                  <c:v>42265.0</c:v>
                </c:pt>
                <c:pt idx="1357">
                  <c:v>42266.0</c:v>
                </c:pt>
                <c:pt idx="1358">
                  <c:v>42267.0</c:v>
                </c:pt>
                <c:pt idx="1359">
                  <c:v>42268.0</c:v>
                </c:pt>
                <c:pt idx="1360">
                  <c:v>42269.0</c:v>
                </c:pt>
                <c:pt idx="1361">
                  <c:v>42270.0</c:v>
                </c:pt>
                <c:pt idx="1362">
                  <c:v>42271.0</c:v>
                </c:pt>
                <c:pt idx="1363">
                  <c:v>42272.0</c:v>
                </c:pt>
                <c:pt idx="1364">
                  <c:v>42273.0</c:v>
                </c:pt>
                <c:pt idx="1365">
                  <c:v>42274.0</c:v>
                </c:pt>
                <c:pt idx="1366">
                  <c:v>42275.0</c:v>
                </c:pt>
                <c:pt idx="1367">
                  <c:v>42276.0</c:v>
                </c:pt>
                <c:pt idx="1368">
                  <c:v>42277.0</c:v>
                </c:pt>
                <c:pt idx="1369">
                  <c:v>42278.0</c:v>
                </c:pt>
                <c:pt idx="1370">
                  <c:v>42279.0</c:v>
                </c:pt>
                <c:pt idx="1371">
                  <c:v>42280.0</c:v>
                </c:pt>
                <c:pt idx="1372">
                  <c:v>42281.0</c:v>
                </c:pt>
                <c:pt idx="1373">
                  <c:v>42282.0</c:v>
                </c:pt>
                <c:pt idx="1374">
                  <c:v>42283.0</c:v>
                </c:pt>
                <c:pt idx="1375">
                  <c:v>42284.0</c:v>
                </c:pt>
                <c:pt idx="1376">
                  <c:v>42285.0</c:v>
                </c:pt>
                <c:pt idx="1377">
                  <c:v>42286.0</c:v>
                </c:pt>
                <c:pt idx="1378">
                  <c:v>42287.0</c:v>
                </c:pt>
                <c:pt idx="1379">
                  <c:v>42288.0</c:v>
                </c:pt>
                <c:pt idx="1380">
                  <c:v>42289.0</c:v>
                </c:pt>
                <c:pt idx="1381">
                  <c:v>42290.0</c:v>
                </c:pt>
                <c:pt idx="1382">
                  <c:v>42291.0</c:v>
                </c:pt>
                <c:pt idx="1383">
                  <c:v>42292.0</c:v>
                </c:pt>
                <c:pt idx="1384">
                  <c:v>42293.0</c:v>
                </c:pt>
                <c:pt idx="1385">
                  <c:v>42294.0</c:v>
                </c:pt>
                <c:pt idx="1386">
                  <c:v>42295.0</c:v>
                </c:pt>
                <c:pt idx="1387">
                  <c:v>42296.0</c:v>
                </c:pt>
                <c:pt idx="1388">
                  <c:v>42297.0</c:v>
                </c:pt>
                <c:pt idx="1389">
                  <c:v>42298.0</c:v>
                </c:pt>
                <c:pt idx="1390">
                  <c:v>42299.0</c:v>
                </c:pt>
                <c:pt idx="1391">
                  <c:v>42300.0</c:v>
                </c:pt>
                <c:pt idx="1392">
                  <c:v>42301.0</c:v>
                </c:pt>
                <c:pt idx="1393">
                  <c:v>42302.0</c:v>
                </c:pt>
                <c:pt idx="1394">
                  <c:v>42303.0</c:v>
                </c:pt>
                <c:pt idx="1395">
                  <c:v>42304.0</c:v>
                </c:pt>
                <c:pt idx="1396">
                  <c:v>42305.0</c:v>
                </c:pt>
                <c:pt idx="1397">
                  <c:v>42306.0</c:v>
                </c:pt>
                <c:pt idx="1398">
                  <c:v>42307.0</c:v>
                </c:pt>
                <c:pt idx="1399">
                  <c:v>42308.0</c:v>
                </c:pt>
                <c:pt idx="1400">
                  <c:v>42309.0</c:v>
                </c:pt>
                <c:pt idx="1401">
                  <c:v>42310.0</c:v>
                </c:pt>
                <c:pt idx="1402">
                  <c:v>42311.0</c:v>
                </c:pt>
                <c:pt idx="1403">
                  <c:v>42312.0</c:v>
                </c:pt>
                <c:pt idx="1404">
                  <c:v>42313.0</c:v>
                </c:pt>
                <c:pt idx="1405">
                  <c:v>42314.0</c:v>
                </c:pt>
                <c:pt idx="1406">
                  <c:v>42315.0</c:v>
                </c:pt>
                <c:pt idx="1407">
                  <c:v>42316.0</c:v>
                </c:pt>
                <c:pt idx="1408">
                  <c:v>42317.0</c:v>
                </c:pt>
                <c:pt idx="1409">
                  <c:v>42318.0</c:v>
                </c:pt>
                <c:pt idx="1410">
                  <c:v>42319.0</c:v>
                </c:pt>
                <c:pt idx="1411">
                  <c:v>42320.0</c:v>
                </c:pt>
                <c:pt idx="1412">
                  <c:v>42321.0</c:v>
                </c:pt>
                <c:pt idx="1413">
                  <c:v>42322.0</c:v>
                </c:pt>
                <c:pt idx="1414">
                  <c:v>42323.0</c:v>
                </c:pt>
                <c:pt idx="1415">
                  <c:v>42324.0</c:v>
                </c:pt>
                <c:pt idx="1416">
                  <c:v>42325.0</c:v>
                </c:pt>
                <c:pt idx="1417">
                  <c:v>42326.0</c:v>
                </c:pt>
              </c:numCache>
            </c:numRef>
          </c:cat>
          <c:val>
            <c:numRef>
              <c:f>CDS!$B$7:$B$1424</c:f>
              <c:numCache>
                <c:formatCode>0</c:formatCode>
                <c:ptCount val="1418"/>
                <c:pt idx="0">
                  <c:v>156.089</c:v>
                </c:pt>
                <c:pt idx="1">
                  <c:v>154.945</c:v>
                </c:pt>
                <c:pt idx="2">
                  <c:v>150.79</c:v>
                </c:pt>
                <c:pt idx="3">
                  <c:v>150.435</c:v>
                </c:pt>
                <c:pt idx="4">
                  <c:v>153.865</c:v>
                </c:pt>
                <c:pt idx="5">
                  <c:v>152.745</c:v>
                </c:pt>
                <c:pt idx="6">
                  <c:v>152.745</c:v>
                </c:pt>
                <c:pt idx="7">
                  <c:v>152.745</c:v>
                </c:pt>
                <c:pt idx="8">
                  <c:v>153.065</c:v>
                </c:pt>
                <c:pt idx="9">
                  <c:v>149.706</c:v>
                </c:pt>
                <c:pt idx="10">
                  <c:v>152.926</c:v>
                </c:pt>
                <c:pt idx="11">
                  <c:v>152.333</c:v>
                </c:pt>
                <c:pt idx="12">
                  <c:v>155.023</c:v>
                </c:pt>
                <c:pt idx="13">
                  <c:v>155.023</c:v>
                </c:pt>
                <c:pt idx="14">
                  <c:v>155.023</c:v>
                </c:pt>
                <c:pt idx="15">
                  <c:v>157.09</c:v>
                </c:pt>
                <c:pt idx="16">
                  <c:v>155.5</c:v>
                </c:pt>
                <c:pt idx="17">
                  <c:v>150.449</c:v>
                </c:pt>
                <c:pt idx="18">
                  <c:v>147.351</c:v>
                </c:pt>
                <c:pt idx="19">
                  <c:v>144.848</c:v>
                </c:pt>
                <c:pt idx="20">
                  <c:v>144.848</c:v>
                </c:pt>
                <c:pt idx="21">
                  <c:v>144.848</c:v>
                </c:pt>
                <c:pt idx="22">
                  <c:v>141.746</c:v>
                </c:pt>
                <c:pt idx="23">
                  <c:v>144.793</c:v>
                </c:pt>
                <c:pt idx="24">
                  <c:v>142.637</c:v>
                </c:pt>
                <c:pt idx="25">
                  <c:v>140.029</c:v>
                </c:pt>
                <c:pt idx="26">
                  <c:v>138.17</c:v>
                </c:pt>
                <c:pt idx="27">
                  <c:v>138.17</c:v>
                </c:pt>
                <c:pt idx="28">
                  <c:v>138.17</c:v>
                </c:pt>
                <c:pt idx="29">
                  <c:v>137.134</c:v>
                </c:pt>
                <c:pt idx="30">
                  <c:v>137.835</c:v>
                </c:pt>
                <c:pt idx="31">
                  <c:v>133.993</c:v>
                </c:pt>
                <c:pt idx="32">
                  <c:v>134.431</c:v>
                </c:pt>
                <c:pt idx="33">
                  <c:v>131.04</c:v>
                </c:pt>
                <c:pt idx="34">
                  <c:v>131.04</c:v>
                </c:pt>
                <c:pt idx="35">
                  <c:v>131.04</c:v>
                </c:pt>
                <c:pt idx="36">
                  <c:v>132.238</c:v>
                </c:pt>
                <c:pt idx="37">
                  <c:v>130.279</c:v>
                </c:pt>
                <c:pt idx="38">
                  <c:v>128.919</c:v>
                </c:pt>
                <c:pt idx="39">
                  <c:v>129.408</c:v>
                </c:pt>
                <c:pt idx="40">
                  <c:v>131.264</c:v>
                </c:pt>
                <c:pt idx="41">
                  <c:v>131.264</c:v>
                </c:pt>
                <c:pt idx="42">
                  <c:v>131.264</c:v>
                </c:pt>
                <c:pt idx="43">
                  <c:v>129.123</c:v>
                </c:pt>
                <c:pt idx="44">
                  <c:v>129.641</c:v>
                </c:pt>
                <c:pt idx="45">
                  <c:v>130.983</c:v>
                </c:pt>
                <c:pt idx="46">
                  <c:v>129.429</c:v>
                </c:pt>
                <c:pt idx="47">
                  <c:v>128.379</c:v>
                </c:pt>
                <c:pt idx="48">
                  <c:v>128.379</c:v>
                </c:pt>
                <c:pt idx="49">
                  <c:v>128.379</c:v>
                </c:pt>
                <c:pt idx="50">
                  <c:v>127.531</c:v>
                </c:pt>
                <c:pt idx="51">
                  <c:v>127.0</c:v>
                </c:pt>
                <c:pt idx="52">
                  <c:v>127.887</c:v>
                </c:pt>
                <c:pt idx="53">
                  <c:v>127.25</c:v>
                </c:pt>
                <c:pt idx="54">
                  <c:v>126.375</c:v>
                </c:pt>
                <c:pt idx="55">
                  <c:v>126.375</c:v>
                </c:pt>
                <c:pt idx="56">
                  <c:v>126.375</c:v>
                </c:pt>
                <c:pt idx="57">
                  <c:v>128.137</c:v>
                </c:pt>
                <c:pt idx="58">
                  <c:v>127.447</c:v>
                </c:pt>
                <c:pt idx="59">
                  <c:v>130.632</c:v>
                </c:pt>
                <c:pt idx="60">
                  <c:v>123.779</c:v>
                </c:pt>
                <c:pt idx="61">
                  <c:v>121.335</c:v>
                </c:pt>
                <c:pt idx="62">
                  <c:v>121.335</c:v>
                </c:pt>
                <c:pt idx="63">
                  <c:v>121.335</c:v>
                </c:pt>
                <c:pt idx="64">
                  <c:v>121.138</c:v>
                </c:pt>
                <c:pt idx="65">
                  <c:v>126.464</c:v>
                </c:pt>
                <c:pt idx="66">
                  <c:v>124.738</c:v>
                </c:pt>
                <c:pt idx="67">
                  <c:v>119.313</c:v>
                </c:pt>
                <c:pt idx="68">
                  <c:v>116.592</c:v>
                </c:pt>
                <c:pt idx="69">
                  <c:v>116.592</c:v>
                </c:pt>
                <c:pt idx="70">
                  <c:v>116.592</c:v>
                </c:pt>
                <c:pt idx="71">
                  <c:v>114.61</c:v>
                </c:pt>
                <c:pt idx="72">
                  <c:v>112.351</c:v>
                </c:pt>
                <c:pt idx="73">
                  <c:v>111.069</c:v>
                </c:pt>
                <c:pt idx="74">
                  <c:v>111.25</c:v>
                </c:pt>
                <c:pt idx="75">
                  <c:v>107.563</c:v>
                </c:pt>
                <c:pt idx="76">
                  <c:v>107.563</c:v>
                </c:pt>
                <c:pt idx="77">
                  <c:v>107.563</c:v>
                </c:pt>
                <c:pt idx="78">
                  <c:v>101.21</c:v>
                </c:pt>
                <c:pt idx="79">
                  <c:v>102.692</c:v>
                </c:pt>
                <c:pt idx="80">
                  <c:v>105.835</c:v>
                </c:pt>
                <c:pt idx="81">
                  <c:v>108.625</c:v>
                </c:pt>
                <c:pt idx="82">
                  <c:v>109.076</c:v>
                </c:pt>
                <c:pt idx="83">
                  <c:v>109.076</c:v>
                </c:pt>
                <c:pt idx="84">
                  <c:v>109.076</c:v>
                </c:pt>
                <c:pt idx="85">
                  <c:v>105.545</c:v>
                </c:pt>
                <c:pt idx="86">
                  <c:v>107.5</c:v>
                </c:pt>
                <c:pt idx="87">
                  <c:v>109.787</c:v>
                </c:pt>
                <c:pt idx="88">
                  <c:v>109.194</c:v>
                </c:pt>
                <c:pt idx="89">
                  <c:v>109.993</c:v>
                </c:pt>
                <c:pt idx="90">
                  <c:v>109.993</c:v>
                </c:pt>
                <c:pt idx="91">
                  <c:v>109.993</c:v>
                </c:pt>
                <c:pt idx="92">
                  <c:v>109.003</c:v>
                </c:pt>
                <c:pt idx="93">
                  <c:v>108.125</c:v>
                </c:pt>
                <c:pt idx="94">
                  <c:v>111.268</c:v>
                </c:pt>
                <c:pt idx="95">
                  <c:v>112.706</c:v>
                </c:pt>
                <c:pt idx="96">
                  <c:v>115.446</c:v>
                </c:pt>
                <c:pt idx="97">
                  <c:v>115.446</c:v>
                </c:pt>
                <c:pt idx="98">
                  <c:v>115.446</c:v>
                </c:pt>
                <c:pt idx="99">
                  <c:v>117.0</c:v>
                </c:pt>
                <c:pt idx="100">
                  <c:v>122.384</c:v>
                </c:pt>
                <c:pt idx="101">
                  <c:v>120.595</c:v>
                </c:pt>
                <c:pt idx="102">
                  <c:v>118.22</c:v>
                </c:pt>
                <c:pt idx="103">
                  <c:v>118.335</c:v>
                </c:pt>
                <c:pt idx="104">
                  <c:v>118.335</c:v>
                </c:pt>
                <c:pt idx="105">
                  <c:v>118.335</c:v>
                </c:pt>
                <c:pt idx="106">
                  <c:v>120.003</c:v>
                </c:pt>
                <c:pt idx="107">
                  <c:v>116.489</c:v>
                </c:pt>
                <c:pt idx="108">
                  <c:v>119.163</c:v>
                </c:pt>
                <c:pt idx="109">
                  <c:v>118.301</c:v>
                </c:pt>
                <c:pt idx="110">
                  <c:v>114.891</c:v>
                </c:pt>
                <c:pt idx="111">
                  <c:v>114.891</c:v>
                </c:pt>
                <c:pt idx="112">
                  <c:v>114.891</c:v>
                </c:pt>
                <c:pt idx="113">
                  <c:v>117.053</c:v>
                </c:pt>
                <c:pt idx="114">
                  <c:v>115.687</c:v>
                </c:pt>
                <c:pt idx="115">
                  <c:v>114.138</c:v>
                </c:pt>
                <c:pt idx="116">
                  <c:v>112.63</c:v>
                </c:pt>
                <c:pt idx="117">
                  <c:v>111.229</c:v>
                </c:pt>
                <c:pt idx="118">
                  <c:v>111.229</c:v>
                </c:pt>
                <c:pt idx="119">
                  <c:v>111.229</c:v>
                </c:pt>
                <c:pt idx="120">
                  <c:v>111.813</c:v>
                </c:pt>
                <c:pt idx="121">
                  <c:v>110.838</c:v>
                </c:pt>
                <c:pt idx="122">
                  <c:v>110.15</c:v>
                </c:pt>
                <c:pt idx="123">
                  <c:v>109.404</c:v>
                </c:pt>
                <c:pt idx="124">
                  <c:v>110.624</c:v>
                </c:pt>
                <c:pt idx="125">
                  <c:v>110.624</c:v>
                </c:pt>
                <c:pt idx="126">
                  <c:v>110.624</c:v>
                </c:pt>
                <c:pt idx="127">
                  <c:v>111.485</c:v>
                </c:pt>
                <c:pt idx="128">
                  <c:v>114.003</c:v>
                </c:pt>
                <c:pt idx="129">
                  <c:v>119.955</c:v>
                </c:pt>
                <c:pt idx="130">
                  <c:v>118.804</c:v>
                </c:pt>
                <c:pt idx="131">
                  <c:v>121.186</c:v>
                </c:pt>
                <c:pt idx="132">
                  <c:v>121.186</c:v>
                </c:pt>
                <c:pt idx="133">
                  <c:v>121.186</c:v>
                </c:pt>
                <c:pt idx="134">
                  <c:v>127.5</c:v>
                </c:pt>
                <c:pt idx="135">
                  <c:v>137.688</c:v>
                </c:pt>
                <c:pt idx="136">
                  <c:v>143.508</c:v>
                </c:pt>
                <c:pt idx="137">
                  <c:v>146.186</c:v>
                </c:pt>
                <c:pt idx="138">
                  <c:v>145.34</c:v>
                </c:pt>
                <c:pt idx="139">
                  <c:v>145.34</c:v>
                </c:pt>
                <c:pt idx="140">
                  <c:v>145.34</c:v>
                </c:pt>
                <c:pt idx="141">
                  <c:v>140.21</c:v>
                </c:pt>
                <c:pt idx="142">
                  <c:v>145.32</c:v>
                </c:pt>
                <c:pt idx="143">
                  <c:v>145.265</c:v>
                </c:pt>
                <c:pt idx="144">
                  <c:v>149.158</c:v>
                </c:pt>
                <c:pt idx="145">
                  <c:v>151.665</c:v>
                </c:pt>
                <c:pt idx="146">
                  <c:v>151.665</c:v>
                </c:pt>
                <c:pt idx="147">
                  <c:v>151.665</c:v>
                </c:pt>
                <c:pt idx="148">
                  <c:v>151.395</c:v>
                </c:pt>
                <c:pt idx="149">
                  <c:v>151.06</c:v>
                </c:pt>
                <c:pt idx="150">
                  <c:v>155.322</c:v>
                </c:pt>
                <c:pt idx="151">
                  <c:v>162.341</c:v>
                </c:pt>
                <c:pt idx="152">
                  <c:v>165.652</c:v>
                </c:pt>
                <c:pt idx="153">
                  <c:v>165.652</c:v>
                </c:pt>
                <c:pt idx="154">
                  <c:v>165.652</c:v>
                </c:pt>
                <c:pt idx="155">
                  <c:v>164.503</c:v>
                </c:pt>
                <c:pt idx="156">
                  <c:v>161.667</c:v>
                </c:pt>
                <c:pt idx="157">
                  <c:v>151.683</c:v>
                </c:pt>
                <c:pt idx="158">
                  <c:v>152.166</c:v>
                </c:pt>
                <c:pt idx="159">
                  <c:v>150.968</c:v>
                </c:pt>
                <c:pt idx="160">
                  <c:v>150.968</c:v>
                </c:pt>
                <c:pt idx="161">
                  <c:v>150.968</c:v>
                </c:pt>
                <c:pt idx="162">
                  <c:v>152.762</c:v>
                </c:pt>
                <c:pt idx="163">
                  <c:v>147.443</c:v>
                </c:pt>
                <c:pt idx="164">
                  <c:v>147.389</c:v>
                </c:pt>
                <c:pt idx="165">
                  <c:v>140.64</c:v>
                </c:pt>
                <c:pt idx="166">
                  <c:v>140.296</c:v>
                </c:pt>
                <c:pt idx="167">
                  <c:v>140.296</c:v>
                </c:pt>
                <c:pt idx="168">
                  <c:v>140.296</c:v>
                </c:pt>
                <c:pt idx="169">
                  <c:v>140.223</c:v>
                </c:pt>
                <c:pt idx="170">
                  <c:v>132.857</c:v>
                </c:pt>
                <c:pt idx="171">
                  <c:v>133.958</c:v>
                </c:pt>
                <c:pt idx="172">
                  <c:v>140.71</c:v>
                </c:pt>
                <c:pt idx="173">
                  <c:v>141.296</c:v>
                </c:pt>
                <c:pt idx="174">
                  <c:v>141.296</c:v>
                </c:pt>
                <c:pt idx="175">
                  <c:v>141.296</c:v>
                </c:pt>
                <c:pt idx="176">
                  <c:v>148.157</c:v>
                </c:pt>
                <c:pt idx="177">
                  <c:v>147.667</c:v>
                </c:pt>
                <c:pt idx="178">
                  <c:v>147.64</c:v>
                </c:pt>
                <c:pt idx="179">
                  <c:v>150.957</c:v>
                </c:pt>
                <c:pt idx="180">
                  <c:v>143.039</c:v>
                </c:pt>
                <c:pt idx="181">
                  <c:v>143.039</c:v>
                </c:pt>
                <c:pt idx="182">
                  <c:v>143.039</c:v>
                </c:pt>
                <c:pt idx="183">
                  <c:v>135.894</c:v>
                </c:pt>
                <c:pt idx="184">
                  <c:v>130.316</c:v>
                </c:pt>
                <c:pt idx="185">
                  <c:v>130.518</c:v>
                </c:pt>
                <c:pt idx="186">
                  <c:v>132.717</c:v>
                </c:pt>
                <c:pt idx="187">
                  <c:v>137.959</c:v>
                </c:pt>
                <c:pt idx="188">
                  <c:v>137.959</c:v>
                </c:pt>
                <c:pt idx="189">
                  <c:v>137.959</c:v>
                </c:pt>
                <c:pt idx="190">
                  <c:v>138.14</c:v>
                </c:pt>
                <c:pt idx="191">
                  <c:v>137.919</c:v>
                </c:pt>
                <c:pt idx="192">
                  <c:v>133.425</c:v>
                </c:pt>
                <c:pt idx="193">
                  <c:v>131.79</c:v>
                </c:pt>
                <c:pt idx="194">
                  <c:v>126.848</c:v>
                </c:pt>
                <c:pt idx="195">
                  <c:v>126.848</c:v>
                </c:pt>
                <c:pt idx="196">
                  <c:v>126.848</c:v>
                </c:pt>
                <c:pt idx="197">
                  <c:v>124.93</c:v>
                </c:pt>
                <c:pt idx="198">
                  <c:v>124.0</c:v>
                </c:pt>
                <c:pt idx="199">
                  <c:v>126.064</c:v>
                </c:pt>
                <c:pt idx="200">
                  <c:v>123.116</c:v>
                </c:pt>
                <c:pt idx="201">
                  <c:v>126.886</c:v>
                </c:pt>
                <c:pt idx="202">
                  <c:v>126.886</c:v>
                </c:pt>
                <c:pt idx="203">
                  <c:v>126.886</c:v>
                </c:pt>
                <c:pt idx="204">
                  <c:v>132.503</c:v>
                </c:pt>
                <c:pt idx="205">
                  <c:v>134.542</c:v>
                </c:pt>
                <c:pt idx="206">
                  <c:v>135.173</c:v>
                </c:pt>
                <c:pt idx="207">
                  <c:v>127.47</c:v>
                </c:pt>
                <c:pt idx="208">
                  <c:v>123.566</c:v>
                </c:pt>
                <c:pt idx="209">
                  <c:v>123.566</c:v>
                </c:pt>
                <c:pt idx="210">
                  <c:v>123.566</c:v>
                </c:pt>
                <c:pt idx="211">
                  <c:v>117.46</c:v>
                </c:pt>
                <c:pt idx="212">
                  <c:v>119.188</c:v>
                </c:pt>
                <c:pt idx="213">
                  <c:v>118.493</c:v>
                </c:pt>
                <c:pt idx="214">
                  <c:v>120.334</c:v>
                </c:pt>
                <c:pt idx="215">
                  <c:v>117.853</c:v>
                </c:pt>
                <c:pt idx="216">
                  <c:v>117.853</c:v>
                </c:pt>
                <c:pt idx="217">
                  <c:v>117.853</c:v>
                </c:pt>
                <c:pt idx="218">
                  <c:v>112.018</c:v>
                </c:pt>
                <c:pt idx="219">
                  <c:v>112.012</c:v>
                </c:pt>
                <c:pt idx="220">
                  <c:v>113.658</c:v>
                </c:pt>
                <c:pt idx="221">
                  <c:v>114.363</c:v>
                </c:pt>
                <c:pt idx="222">
                  <c:v>116.483</c:v>
                </c:pt>
                <c:pt idx="223">
                  <c:v>116.483</c:v>
                </c:pt>
                <c:pt idx="224">
                  <c:v>116.483</c:v>
                </c:pt>
                <c:pt idx="225">
                  <c:v>114.497</c:v>
                </c:pt>
                <c:pt idx="226">
                  <c:v>113.332</c:v>
                </c:pt>
                <c:pt idx="227">
                  <c:v>113.293</c:v>
                </c:pt>
                <c:pt idx="228">
                  <c:v>115.873</c:v>
                </c:pt>
                <c:pt idx="229">
                  <c:v>114.45</c:v>
                </c:pt>
                <c:pt idx="230">
                  <c:v>114.45</c:v>
                </c:pt>
                <c:pt idx="231">
                  <c:v>114.45</c:v>
                </c:pt>
                <c:pt idx="232">
                  <c:v>114.625</c:v>
                </c:pt>
                <c:pt idx="233">
                  <c:v>112.255</c:v>
                </c:pt>
                <c:pt idx="234">
                  <c:v>111.692</c:v>
                </c:pt>
                <c:pt idx="235">
                  <c:v>112.75</c:v>
                </c:pt>
                <c:pt idx="236">
                  <c:v>115.165</c:v>
                </c:pt>
                <c:pt idx="237">
                  <c:v>115.165</c:v>
                </c:pt>
                <c:pt idx="238">
                  <c:v>115.165</c:v>
                </c:pt>
                <c:pt idx="239">
                  <c:v>113.042</c:v>
                </c:pt>
                <c:pt idx="240">
                  <c:v>114.109</c:v>
                </c:pt>
                <c:pt idx="241">
                  <c:v>115.003</c:v>
                </c:pt>
                <c:pt idx="242">
                  <c:v>115.915</c:v>
                </c:pt>
                <c:pt idx="243">
                  <c:v>114.865</c:v>
                </c:pt>
                <c:pt idx="244">
                  <c:v>114.865</c:v>
                </c:pt>
                <c:pt idx="245">
                  <c:v>114.865</c:v>
                </c:pt>
                <c:pt idx="246">
                  <c:v>114.665</c:v>
                </c:pt>
                <c:pt idx="247">
                  <c:v>111.813</c:v>
                </c:pt>
                <c:pt idx="248">
                  <c:v>109.952</c:v>
                </c:pt>
                <c:pt idx="249">
                  <c:v>105.139</c:v>
                </c:pt>
                <c:pt idx="250">
                  <c:v>105.228</c:v>
                </c:pt>
                <c:pt idx="251">
                  <c:v>105.228</c:v>
                </c:pt>
                <c:pt idx="252">
                  <c:v>105.228</c:v>
                </c:pt>
                <c:pt idx="253">
                  <c:v>106.34</c:v>
                </c:pt>
                <c:pt idx="254">
                  <c:v>101.953</c:v>
                </c:pt>
                <c:pt idx="255">
                  <c:v>99.923</c:v>
                </c:pt>
                <c:pt idx="256">
                  <c:v>97.051</c:v>
                </c:pt>
                <c:pt idx="257">
                  <c:v>91.117</c:v>
                </c:pt>
                <c:pt idx="258">
                  <c:v>91.117</c:v>
                </c:pt>
                <c:pt idx="259">
                  <c:v>91.117</c:v>
                </c:pt>
                <c:pt idx="260">
                  <c:v>89.718</c:v>
                </c:pt>
                <c:pt idx="261">
                  <c:v>93.084</c:v>
                </c:pt>
                <c:pt idx="262">
                  <c:v>92.67499999999998</c:v>
                </c:pt>
                <c:pt idx="263">
                  <c:v>94.497</c:v>
                </c:pt>
                <c:pt idx="264">
                  <c:v>96.503</c:v>
                </c:pt>
                <c:pt idx="265">
                  <c:v>96.503</c:v>
                </c:pt>
                <c:pt idx="266">
                  <c:v>96.503</c:v>
                </c:pt>
                <c:pt idx="267">
                  <c:v>98.35899999999998</c:v>
                </c:pt>
                <c:pt idx="268">
                  <c:v>103.81</c:v>
                </c:pt>
                <c:pt idx="269">
                  <c:v>104.218</c:v>
                </c:pt>
                <c:pt idx="270">
                  <c:v>103.608</c:v>
                </c:pt>
                <c:pt idx="271">
                  <c:v>102.5</c:v>
                </c:pt>
                <c:pt idx="272">
                  <c:v>102.5</c:v>
                </c:pt>
                <c:pt idx="273">
                  <c:v>102.5</c:v>
                </c:pt>
                <c:pt idx="274">
                  <c:v>104.785</c:v>
                </c:pt>
                <c:pt idx="275">
                  <c:v>106.318</c:v>
                </c:pt>
                <c:pt idx="276">
                  <c:v>104.851</c:v>
                </c:pt>
                <c:pt idx="277">
                  <c:v>104.25</c:v>
                </c:pt>
                <c:pt idx="278">
                  <c:v>102.428</c:v>
                </c:pt>
                <c:pt idx="279">
                  <c:v>102.428</c:v>
                </c:pt>
                <c:pt idx="280">
                  <c:v>102.428</c:v>
                </c:pt>
                <c:pt idx="281">
                  <c:v>100.098</c:v>
                </c:pt>
                <c:pt idx="282">
                  <c:v>105.279</c:v>
                </c:pt>
                <c:pt idx="283">
                  <c:v>106.482</c:v>
                </c:pt>
                <c:pt idx="284">
                  <c:v>104.25</c:v>
                </c:pt>
                <c:pt idx="285">
                  <c:v>103.646</c:v>
                </c:pt>
                <c:pt idx="286">
                  <c:v>103.646</c:v>
                </c:pt>
                <c:pt idx="287">
                  <c:v>103.646</c:v>
                </c:pt>
                <c:pt idx="288">
                  <c:v>102.667</c:v>
                </c:pt>
                <c:pt idx="289">
                  <c:v>101.274</c:v>
                </c:pt>
                <c:pt idx="290">
                  <c:v>99.747</c:v>
                </c:pt>
                <c:pt idx="291">
                  <c:v>99.086</c:v>
                </c:pt>
                <c:pt idx="292">
                  <c:v>102.191</c:v>
                </c:pt>
                <c:pt idx="293">
                  <c:v>102.191</c:v>
                </c:pt>
                <c:pt idx="294">
                  <c:v>102.191</c:v>
                </c:pt>
                <c:pt idx="295">
                  <c:v>102.125</c:v>
                </c:pt>
                <c:pt idx="296">
                  <c:v>101.832</c:v>
                </c:pt>
                <c:pt idx="297">
                  <c:v>101.571</c:v>
                </c:pt>
                <c:pt idx="298">
                  <c:v>99.707</c:v>
                </c:pt>
                <c:pt idx="299">
                  <c:v>99.835</c:v>
                </c:pt>
                <c:pt idx="300">
                  <c:v>99.835</c:v>
                </c:pt>
                <c:pt idx="301">
                  <c:v>99.835</c:v>
                </c:pt>
                <c:pt idx="302">
                  <c:v>101.875</c:v>
                </c:pt>
                <c:pt idx="303">
                  <c:v>102.109</c:v>
                </c:pt>
                <c:pt idx="304">
                  <c:v>103.162</c:v>
                </c:pt>
                <c:pt idx="305">
                  <c:v>101.273</c:v>
                </c:pt>
                <c:pt idx="306">
                  <c:v>100.111</c:v>
                </c:pt>
                <c:pt idx="307">
                  <c:v>100.111</c:v>
                </c:pt>
                <c:pt idx="308">
                  <c:v>100.111</c:v>
                </c:pt>
                <c:pt idx="309">
                  <c:v>100.0</c:v>
                </c:pt>
                <c:pt idx="310">
                  <c:v>97.424</c:v>
                </c:pt>
                <c:pt idx="311">
                  <c:v>98.68599999999999</c:v>
                </c:pt>
                <c:pt idx="312">
                  <c:v>100.08</c:v>
                </c:pt>
                <c:pt idx="313">
                  <c:v>99.001</c:v>
                </c:pt>
                <c:pt idx="314">
                  <c:v>99.001</c:v>
                </c:pt>
                <c:pt idx="315">
                  <c:v>99.001</c:v>
                </c:pt>
                <c:pt idx="316">
                  <c:v>99.63299999999998</c:v>
                </c:pt>
                <c:pt idx="317">
                  <c:v>100.0</c:v>
                </c:pt>
                <c:pt idx="318">
                  <c:v>101.875</c:v>
                </c:pt>
                <c:pt idx="319">
                  <c:v>104.938</c:v>
                </c:pt>
                <c:pt idx="320">
                  <c:v>105.22</c:v>
                </c:pt>
                <c:pt idx="321">
                  <c:v>105.22</c:v>
                </c:pt>
                <c:pt idx="322">
                  <c:v>105.22</c:v>
                </c:pt>
                <c:pt idx="323">
                  <c:v>101.777</c:v>
                </c:pt>
                <c:pt idx="324">
                  <c:v>100.25</c:v>
                </c:pt>
                <c:pt idx="325">
                  <c:v>101.0</c:v>
                </c:pt>
                <c:pt idx="326">
                  <c:v>100.838</c:v>
                </c:pt>
                <c:pt idx="327">
                  <c:v>100.169</c:v>
                </c:pt>
                <c:pt idx="328">
                  <c:v>100.169</c:v>
                </c:pt>
                <c:pt idx="329">
                  <c:v>100.169</c:v>
                </c:pt>
                <c:pt idx="330">
                  <c:v>102.25</c:v>
                </c:pt>
                <c:pt idx="331">
                  <c:v>102.162</c:v>
                </c:pt>
                <c:pt idx="332">
                  <c:v>103.125</c:v>
                </c:pt>
                <c:pt idx="333">
                  <c:v>99.84200000000001</c:v>
                </c:pt>
                <c:pt idx="334">
                  <c:v>99.425</c:v>
                </c:pt>
                <c:pt idx="335">
                  <c:v>99.425</c:v>
                </c:pt>
                <c:pt idx="336">
                  <c:v>99.425</c:v>
                </c:pt>
                <c:pt idx="337">
                  <c:v>98.37499999999998</c:v>
                </c:pt>
                <c:pt idx="338">
                  <c:v>99.75</c:v>
                </c:pt>
                <c:pt idx="339">
                  <c:v>98.17299999999999</c:v>
                </c:pt>
                <c:pt idx="340">
                  <c:v>98.335</c:v>
                </c:pt>
                <c:pt idx="341">
                  <c:v>99.87499999999998</c:v>
                </c:pt>
                <c:pt idx="342">
                  <c:v>99.87499999999998</c:v>
                </c:pt>
                <c:pt idx="343">
                  <c:v>99.87499999999998</c:v>
                </c:pt>
                <c:pt idx="344">
                  <c:v>98.475</c:v>
                </c:pt>
                <c:pt idx="345">
                  <c:v>96.30599999999998</c:v>
                </c:pt>
                <c:pt idx="346">
                  <c:v>94.87499999999998</c:v>
                </c:pt>
                <c:pt idx="347">
                  <c:v>94.80599999999998</c:v>
                </c:pt>
                <c:pt idx="348">
                  <c:v>94.843</c:v>
                </c:pt>
                <c:pt idx="349">
                  <c:v>94.843</c:v>
                </c:pt>
                <c:pt idx="350">
                  <c:v>94.843</c:v>
                </c:pt>
                <c:pt idx="351">
                  <c:v>93.81500000000001</c:v>
                </c:pt>
                <c:pt idx="352">
                  <c:v>90.838</c:v>
                </c:pt>
                <c:pt idx="353">
                  <c:v>89.827</c:v>
                </c:pt>
                <c:pt idx="354">
                  <c:v>91.799</c:v>
                </c:pt>
                <c:pt idx="355">
                  <c:v>95.662</c:v>
                </c:pt>
                <c:pt idx="356">
                  <c:v>95.662</c:v>
                </c:pt>
                <c:pt idx="357">
                  <c:v>95.662</c:v>
                </c:pt>
                <c:pt idx="358">
                  <c:v>96.438</c:v>
                </c:pt>
                <c:pt idx="359">
                  <c:v>96.491</c:v>
                </c:pt>
                <c:pt idx="360">
                  <c:v>96.461</c:v>
                </c:pt>
                <c:pt idx="361">
                  <c:v>96.601</c:v>
                </c:pt>
                <c:pt idx="362">
                  <c:v>97.15399999999998</c:v>
                </c:pt>
                <c:pt idx="363">
                  <c:v>97.15399999999998</c:v>
                </c:pt>
                <c:pt idx="364">
                  <c:v>97.15399999999998</c:v>
                </c:pt>
                <c:pt idx="365">
                  <c:v>96.21</c:v>
                </c:pt>
                <c:pt idx="366">
                  <c:v>95.88899999999998</c:v>
                </c:pt>
                <c:pt idx="367">
                  <c:v>91.001</c:v>
                </c:pt>
                <c:pt idx="368">
                  <c:v>91.25</c:v>
                </c:pt>
                <c:pt idx="369">
                  <c:v>90.665</c:v>
                </c:pt>
                <c:pt idx="370">
                  <c:v>90.665</c:v>
                </c:pt>
                <c:pt idx="371">
                  <c:v>90.665</c:v>
                </c:pt>
                <c:pt idx="372">
                  <c:v>91.938</c:v>
                </c:pt>
                <c:pt idx="373">
                  <c:v>94.063</c:v>
                </c:pt>
                <c:pt idx="374">
                  <c:v>94.739</c:v>
                </c:pt>
                <c:pt idx="375">
                  <c:v>95.67299999999999</c:v>
                </c:pt>
                <c:pt idx="376">
                  <c:v>96.33</c:v>
                </c:pt>
                <c:pt idx="377">
                  <c:v>96.33</c:v>
                </c:pt>
                <c:pt idx="378">
                  <c:v>96.33</c:v>
                </c:pt>
                <c:pt idx="379">
                  <c:v>96.498</c:v>
                </c:pt>
                <c:pt idx="380">
                  <c:v>95.28</c:v>
                </c:pt>
                <c:pt idx="381">
                  <c:v>95.17299999999999</c:v>
                </c:pt>
                <c:pt idx="382">
                  <c:v>93.16999999999998</c:v>
                </c:pt>
                <c:pt idx="383">
                  <c:v>92.844</c:v>
                </c:pt>
                <c:pt idx="384">
                  <c:v>92.844</c:v>
                </c:pt>
                <c:pt idx="385">
                  <c:v>92.844</c:v>
                </c:pt>
                <c:pt idx="386">
                  <c:v>92.544</c:v>
                </c:pt>
                <c:pt idx="387">
                  <c:v>93.539</c:v>
                </c:pt>
                <c:pt idx="388">
                  <c:v>92.18799999999998</c:v>
                </c:pt>
                <c:pt idx="389">
                  <c:v>92.728</c:v>
                </c:pt>
                <c:pt idx="390">
                  <c:v>90.771</c:v>
                </c:pt>
                <c:pt idx="391">
                  <c:v>90.771</c:v>
                </c:pt>
                <c:pt idx="392">
                  <c:v>90.771</c:v>
                </c:pt>
                <c:pt idx="393">
                  <c:v>92.25</c:v>
                </c:pt>
                <c:pt idx="394">
                  <c:v>92.66999999999998</c:v>
                </c:pt>
                <c:pt idx="395">
                  <c:v>96.833</c:v>
                </c:pt>
                <c:pt idx="396">
                  <c:v>97.247</c:v>
                </c:pt>
                <c:pt idx="397">
                  <c:v>96.766</c:v>
                </c:pt>
                <c:pt idx="398">
                  <c:v>96.766</c:v>
                </c:pt>
                <c:pt idx="399">
                  <c:v>96.766</c:v>
                </c:pt>
                <c:pt idx="400">
                  <c:v>97.65199999999998</c:v>
                </c:pt>
                <c:pt idx="401">
                  <c:v>97.207</c:v>
                </c:pt>
                <c:pt idx="402">
                  <c:v>98.503</c:v>
                </c:pt>
                <c:pt idx="403">
                  <c:v>97.476</c:v>
                </c:pt>
                <c:pt idx="404">
                  <c:v>97.404</c:v>
                </c:pt>
                <c:pt idx="405">
                  <c:v>97.404</c:v>
                </c:pt>
                <c:pt idx="406">
                  <c:v>97.404</c:v>
                </c:pt>
                <c:pt idx="407">
                  <c:v>97.12499999999998</c:v>
                </c:pt>
                <c:pt idx="408">
                  <c:v>97.311</c:v>
                </c:pt>
                <c:pt idx="409">
                  <c:v>98.295</c:v>
                </c:pt>
                <c:pt idx="410">
                  <c:v>98.18899999999998</c:v>
                </c:pt>
                <c:pt idx="411">
                  <c:v>98.06800000000001</c:v>
                </c:pt>
                <c:pt idx="412">
                  <c:v>98.06800000000001</c:v>
                </c:pt>
                <c:pt idx="413">
                  <c:v>98.06800000000001</c:v>
                </c:pt>
                <c:pt idx="414">
                  <c:v>98.462</c:v>
                </c:pt>
                <c:pt idx="415">
                  <c:v>97.68599999999999</c:v>
                </c:pt>
                <c:pt idx="416">
                  <c:v>100.67</c:v>
                </c:pt>
                <c:pt idx="417">
                  <c:v>100.125</c:v>
                </c:pt>
                <c:pt idx="418">
                  <c:v>100.087</c:v>
                </c:pt>
                <c:pt idx="419">
                  <c:v>100.087</c:v>
                </c:pt>
                <c:pt idx="420">
                  <c:v>100.087</c:v>
                </c:pt>
                <c:pt idx="421">
                  <c:v>100.59</c:v>
                </c:pt>
                <c:pt idx="422">
                  <c:v>102.571</c:v>
                </c:pt>
                <c:pt idx="423">
                  <c:v>98.703</c:v>
                </c:pt>
                <c:pt idx="424">
                  <c:v>98.87499999999998</c:v>
                </c:pt>
                <c:pt idx="425">
                  <c:v>100.335</c:v>
                </c:pt>
                <c:pt idx="426">
                  <c:v>100.335</c:v>
                </c:pt>
                <c:pt idx="427">
                  <c:v>100.335</c:v>
                </c:pt>
                <c:pt idx="428">
                  <c:v>97.495</c:v>
                </c:pt>
                <c:pt idx="429">
                  <c:v>97.67699999999999</c:v>
                </c:pt>
                <c:pt idx="430">
                  <c:v>96.063</c:v>
                </c:pt>
                <c:pt idx="431">
                  <c:v>94.521</c:v>
                </c:pt>
                <c:pt idx="432">
                  <c:v>94.15499999999998</c:v>
                </c:pt>
                <c:pt idx="433">
                  <c:v>94.15499999999998</c:v>
                </c:pt>
                <c:pt idx="434">
                  <c:v>94.15499999999998</c:v>
                </c:pt>
                <c:pt idx="435">
                  <c:v>90.563</c:v>
                </c:pt>
                <c:pt idx="436">
                  <c:v>90.0</c:v>
                </c:pt>
                <c:pt idx="437">
                  <c:v>87.387</c:v>
                </c:pt>
                <c:pt idx="438">
                  <c:v>89.164</c:v>
                </c:pt>
                <c:pt idx="439">
                  <c:v>90.618</c:v>
                </c:pt>
                <c:pt idx="440">
                  <c:v>90.618</c:v>
                </c:pt>
                <c:pt idx="441">
                  <c:v>90.618</c:v>
                </c:pt>
                <c:pt idx="442">
                  <c:v>91.34</c:v>
                </c:pt>
                <c:pt idx="443">
                  <c:v>89.857</c:v>
                </c:pt>
                <c:pt idx="444">
                  <c:v>92.005</c:v>
                </c:pt>
                <c:pt idx="445">
                  <c:v>93.401</c:v>
                </c:pt>
                <c:pt idx="446">
                  <c:v>95.0</c:v>
                </c:pt>
                <c:pt idx="447">
                  <c:v>95.0</c:v>
                </c:pt>
                <c:pt idx="448">
                  <c:v>95.0</c:v>
                </c:pt>
                <c:pt idx="449">
                  <c:v>95.335</c:v>
                </c:pt>
                <c:pt idx="450">
                  <c:v>97.919</c:v>
                </c:pt>
                <c:pt idx="451">
                  <c:v>100.251</c:v>
                </c:pt>
                <c:pt idx="452">
                  <c:v>98.854</c:v>
                </c:pt>
                <c:pt idx="453">
                  <c:v>98.33</c:v>
                </c:pt>
                <c:pt idx="454">
                  <c:v>98.33</c:v>
                </c:pt>
                <c:pt idx="455">
                  <c:v>98.33</c:v>
                </c:pt>
                <c:pt idx="456">
                  <c:v>99.466</c:v>
                </c:pt>
                <c:pt idx="457">
                  <c:v>101.464</c:v>
                </c:pt>
                <c:pt idx="458">
                  <c:v>100.896</c:v>
                </c:pt>
                <c:pt idx="459">
                  <c:v>98.819</c:v>
                </c:pt>
                <c:pt idx="460">
                  <c:v>99.98</c:v>
                </c:pt>
                <c:pt idx="461">
                  <c:v>99.98</c:v>
                </c:pt>
                <c:pt idx="462">
                  <c:v>99.98</c:v>
                </c:pt>
                <c:pt idx="463">
                  <c:v>95.755</c:v>
                </c:pt>
                <c:pt idx="464">
                  <c:v>92.66299999999998</c:v>
                </c:pt>
                <c:pt idx="465">
                  <c:v>87.719</c:v>
                </c:pt>
                <c:pt idx="466">
                  <c:v>84.2</c:v>
                </c:pt>
                <c:pt idx="467">
                  <c:v>84.665</c:v>
                </c:pt>
                <c:pt idx="468">
                  <c:v>84.665</c:v>
                </c:pt>
                <c:pt idx="469">
                  <c:v>84.665</c:v>
                </c:pt>
                <c:pt idx="470">
                  <c:v>88.18799999999998</c:v>
                </c:pt>
                <c:pt idx="471">
                  <c:v>87.32899999999998</c:v>
                </c:pt>
                <c:pt idx="472">
                  <c:v>89.195</c:v>
                </c:pt>
                <c:pt idx="473">
                  <c:v>91.324</c:v>
                </c:pt>
                <c:pt idx="474">
                  <c:v>92.10799999999998</c:v>
                </c:pt>
                <c:pt idx="475">
                  <c:v>92.10799999999998</c:v>
                </c:pt>
                <c:pt idx="476">
                  <c:v>92.10799999999998</c:v>
                </c:pt>
                <c:pt idx="477">
                  <c:v>90.17399999999999</c:v>
                </c:pt>
                <c:pt idx="478">
                  <c:v>88.512</c:v>
                </c:pt>
                <c:pt idx="479">
                  <c:v>88.838</c:v>
                </c:pt>
                <c:pt idx="480">
                  <c:v>87.004</c:v>
                </c:pt>
                <c:pt idx="481">
                  <c:v>85.832</c:v>
                </c:pt>
                <c:pt idx="482">
                  <c:v>85.832</c:v>
                </c:pt>
                <c:pt idx="483">
                  <c:v>85.832</c:v>
                </c:pt>
                <c:pt idx="484">
                  <c:v>84.0</c:v>
                </c:pt>
                <c:pt idx="485">
                  <c:v>82.025</c:v>
                </c:pt>
                <c:pt idx="486">
                  <c:v>83.536</c:v>
                </c:pt>
                <c:pt idx="487">
                  <c:v>78.67999999999999</c:v>
                </c:pt>
                <c:pt idx="488">
                  <c:v>77.894</c:v>
                </c:pt>
                <c:pt idx="489">
                  <c:v>77.894</c:v>
                </c:pt>
                <c:pt idx="490">
                  <c:v>77.894</c:v>
                </c:pt>
                <c:pt idx="491">
                  <c:v>76.12499999999998</c:v>
                </c:pt>
                <c:pt idx="492">
                  <c:v>76.13599999999998</c:v>
                </c:pt>
                <c:pt idx="493">
                  <c:v>75.296</c:v>
                </c:pt>
                <c:pt idx="494">
                  <c:v>74.62499999999998</c:v>
                </c:pt>
                <c:pt idx="495">
                  <c:v>75.62699999999998</c:v>
                </c:pt>
                <c:pt idx="496">
                  <c:v>75.62699999999998</c:v>
                </c:pt>
                <c:pt idx="497">
                  <c:v>75.62699999999998</c:v>
                </c:pt>
                <c:pt idx="498">
                  <c:v>77.392</c:v>
                </c:pt>
                <c:pt idx="499">
                  <c:v>77.77</c:v>
                </c:pt>
                <c:pt idx="500">
                  <c:v>79.192</c:v>
                </c:pt>
                <c:pt idx="501">
                  <c:v>83.339</c:v>
                </c:pt>
                <c:pt idx="502">
                  <c:v>84.327</c:v>
                </c:pt>
                <c:pt idx="503">
                  <c:v>84.327</c:v>
                </c:pt>
                <c:pt idx="504">
                  <c:v>84.327</c:v>
                </c:pt>
                <c:pt idx="505">
                  <c:v>87.65199999999998</c:v>
                </c:pt>
                <c:pt idx="506">
                  <c:v>86.832</c:v>
                </c:pt>
                <c:pt idx="507">
                  <c:v>88.003</c:v>
                </c:pt>
                <c:pt idx="508">
                  <c:v>91.84800000000001</c:v>
                </c:pt>
                <c:pt idx="509">
                  <c:v>93.524</c:v>
                </c:pt>
                <c:pt idx="510">
                  <c:v>93.524</c:v>
                </c:pt>
                <c:pt idx="511">
                  <c:v>93.524</c:v>
                </c:pt>
                <c:pt idx="512">
                  <c:v>94.546</c:v>
                </c:pt>
                <c:pt idx="513">
                  <c:v>96.814</c:v>
                </c:pt>
                <c:pt idx="514">
                  <c:v>101.413</c:v>
                </c:pt>
                <c:pt idx="515">
                  <c:v>102.0</c:v>
                </c:pt>
                <c:pt idx="516">
                  <c:v>104.493</c:v>
                </c:pt>
                <c:pt idx="517">
                  <c:v>104.493</c:v>
                </c:pt>
                <c:pt idx="518">
                  <c:v>104.493</c:v>
                </c:pt>
                <c:pt idx="519">
                  <c:v>108.212</c:v>
                </c:pt>
                <c:pt idx="520">
                  <c:v>110.803</c:v>
                </c:pt>
                <c:pt idx="521">
                  <c:v>120.139</c:v>
                </c:pt>
                <c:pt idx="522">
                  <c:v>123.625</c:v>
                </c:pt>
                <c:pt idx="523">
                  <c:v>123.71</c:v>
                </c:pt>
                <c:pt idx="524">
                  <c:v>123.71</c:v>
                </c:pt>
                <c:pt idx="525">
                  <c:v>123.71</c:v>
                </c:pt>
                <c:pt idx="526">
                  <c:v>134.053</c:v>
                </c:pt>
                <c:pt idx="527">
                  <c:v>142.887</c:v>
                </c:pt>
                <c:pt idx="528">
                  <c:v>138.51</c:v>
                </c:pt>
                <c:pt idx="529">
                  <c:v>117.84</c:v>
                </c:pt>
                <c:pt idx="530">
                  <c:v>120.47</c:v>
                </c:pt>
                <c:pt idx="531">
                  <c:v>120.47</c:v>
                </c:pt>
                <c:pt idx="532">
                  <c:v>120.47</c:v>
                </c:pt>
                <c:pt idx="533">
                  <c:v>129.75</c:v>
                </c:pt>
                <c:pt idx="534">
                  <c:v>131.375</c:v>
                </c:pt>
                <c:pt idx="535">
                  <c:v>143.834</c:v>
                </c:pt>
                <c:pt idx="536">
                  <c:v>166.917</c:v>
                </c:pt>
                <c:pt idx="537">
                  <c:v>169.386</c:v>
                </c:pt>
                <c:pt idx="538">
                  <c:v>169.386</c:v>
                </c:pt>
                <c:pt idx="539">
                  <c:v>169.386</c:v>
                </c:pt>
                <c:pt idx="540">
                  <c:v>165.685</c:v>
                </c:pt>
                <c:pt idx="541">
                  <c:v>156.025</c:v>
                </c:pt>
                <c:pt idx="542">
                  <c:v>148.085</c:v>
                </c:pt>
                <c:pt idx="543">
                  <c:v>140.051</c:v>
                </c:pt>
                <c:pt idx="544">
                  <c:v>141.325</c:v>
                </c:pt>
                <c:pt idx="545">
                  <c:v>141.325</c:v>
                </c:pt>
                <c:pt idx="546">
                  <c:v>141.325</c:v>
                </c:pt>
                <c:pt idx="547">
                  <c:v>142.066</c:v>
                </c:pt>
                <c:pt idx="548">
                  <c:v>143.31</c:v>
                </c:pt>
                <c:pt idx="549">
                  <c:v>148.708</c:v>
                </c:pt>
                <c:pt idx="550">
                  <c:v>151.736</c:v>
                </c:pt>
                <c:pt idx="551">
                  <c:v>155.254</c:v>
                </c:pt>
                <c:pt idx="552">
                  <c:v>155.254</c:v>
                </c:pt>
                <c:pt idx="553">
                  <c:v>155.254</c:v>
                </c:pt>
                <c:pt idx="554">
                  <c:v>153.953</c:v>
                </c:pt>
                <c:pt idx="555">
                  <c:v>147.935</c:v>
                </c:pt>
                <c:pt idx="556">
                  <c:v>147.505</c:v>
                </c:pt>
                <c:pt idx="557">
                  <c:v>136.485</c:v>
                </c:pt>
                <c:pt idx="558">
                  <c:v>135.832</c:v>
                </c:pt>
                <c:pt idx="559">
                  <c:v>135.832</c:v>
                </c:pt>
                <c:pt idx="560">
                  <c:v>135.832</c:v>
                </c:pt>
                <c:pt idx="561">
                  <c:v>126.625</c:v>
                </c:pt>
                <c:pt idx="562">
                  <c:v>127.261</c:v>
                </c:pt>
                <c:pt idx="563">
                  <c:v>122.246</c:v>
                </c:pt>
                <c:pt idx="564">
                  <c:v>116.995</c:v>
                </c:pt>
                <c:pt idx="565">
                  <c:v>119.213</c:v>
                </c:pt>
                <c:pt idx="566">
                  <c:v>119.213</c:v>
                </c:pt>
                <c:pt idx="567">
                  <c:v>119.213</c:v>
                </c:pt>
                <c:pt idx="568">
                  <c:v>117.804</c:v>
                </c:pt>
                <c:pt idx="569">
                  <c:v>118.71</c:v>
                </c:pt>
                <c:pt idx="570">
                  <c:v>124.375</c:v>
                </c:pt>
                <c:pt idx="571">
                  <c:v>126.834</c:v>
                </c:pt>
                <c:pt idx="572">
                  <c:v>127.837</c:v>
                </c:pt>
                <c:pt idx="573">
                  <c:v>127.837</c:v>
                </c:pt>
                <c:pt idx="574">
                  <c:v>127.837</c:v>
                </c:pt>
                <c:pt idx="575">
                  <c:v>133.153</c:v>
                </c:pt>
                <c:pt idx="576">
                  <c:v>134.866</c:v>
                </c:pt>
                <c:pt idx="577">
                  <c:v>130.025</c:v>
                </c:pt>
                <c:pt idx="578">
                  <c:v>130.333</c:v>
                </c:pt>
                <c:pt idx="579">
                  <c:v>126.675</c:v>
                </c:pt>
                <c:pt idx="580">
                  <c:v>126.675</c:v>
                </c:pt>
                <c:pt idx="581">
                  <c:v>126.675</c:v>
                </c:pt>
                <c:pt idx="582">
                  <c:v>128.0</c:v>
                </c:pt>
                <c:pt idx="583">
                  <c:v>129.409</c:v>
                </c:pt>
                <c:pt idx="584">
                  <c:v>130.082</c:v>
                </c:pt>
                <c:pt idx="585">
                  <c:v>128.675</c:v>
                </c:pt>
                <c:pt idx="586">
                  <c:v>126.729</c:v>
                </c:pt>
                <c:pt idx="587">
                  <c:v>126.729</c:v>
                </c:pt>
                <c:pt idx="588">
                  <c:v>126.729</c:v>
                </c:pt>
                <c:pt idx="589">
                  <c:v>122.286</c:v>
                </c:pt>
                <c:pt idx="590">
                  <c:v>118.34</c:v>
                </c:pt>
                <c:pt idx="591">
                  <c:v>123.65</c:v>
                </c:pt>
                <c:pt idx="592">
                  <c:v>127.34</c:v>
                </c:pt>
                <c:pt idx="593">
                  <c:v>130.442</c:v>
                </c:pt>
                <c:pt idx="594">
                  <c:v>130.442</c:v>
                </c:pt>
                <c:pt idx="595">
                  <c:v>130.442</c:v>
                </c:pt>
                <c:pt idx="596">
                  <c:v>139.708</c:v>
                </c:pt>
                <c:pt idx="597">
                  <c:v>138.518</c:v>
                </c:pt>
                <c:pt idx="598">
                  <c:v>147.505</c:v>
                </c:pt>
                <c:pt idx="599">
                  <c:v>139.188</c:v>
                </c:pt>
                <c:pt idx="600">
                  <c:v>130.626</c:v>
                </c:pt>
                <c:pt idx="601">
                  <c:v>130.626</c:v>
                </c:pt>
                <c:pt idx="602">
                  <c:v>130.626</c:v>
                </c:pt>
                <c:pt idx="603">
                  <c:v>131.125</c:v>
                </c:pt>
                <c:pt idx="604">
                  <c:v>132.34</c:v>
                </c:pt>
                <c:pt idx="605">
                  <c:v>136.375</c:v>
                </c:pt>
                <c:pt idx="606">
                  <c:v>135.031</c:v>
                </c:pt>
                <c:pt idx="607">
                  <c:v>138.655</c:v>
                </c:pt>
                <c:pt idx="608">
                  <c:v>138.655</c:v>
                </c:pt>
                <c:pt idx="609">
                  <c:v>138.655</c:v>
                </c:pt>
                <c:pt idx="610">
                  <c:v>134.61</c:v>
                </c:pt>
                <c:pt idx="611">
                  <c:v>141.249</c:v>
                </c:pt>
                <c:pt idx="612">
                  <c:v>141.501</c:v>
                </c:pt>
                <c:pt idx="613">
                  <c:v>140.5</c:v>
                </c:pt>
                <c:pt idx="614">
                  <c:v>134.335</c:v>
                </c:pt>
                <c:pt idx="615">
                  <c:v>134.335</c:v>
                </c:pt>
                <c:pt idx="616">
                  <c:v>134.335</c:v>
                </c:pt>
                <c:pt idx="617">
                  <c:v>127.5</c:v>
                </c:pt>
                <c:pt idx="618">
                  <c:v>126.327</c:v>
                </c:pt>
                <c:pt idx="619">
                  <c:v>121.374</c:v>
                </c:pt>
                <c:pt idx="620">
                  <c:v>122.493</c:v>
                </c:pt>
                <c:pt idx="621">
                  <c:v>121.114</c:v>
                </c:pt>
                <c:pt idx="622">
                  <c:v>121.114</c:v>
                </c:pt>
                <c:pt idx="623">
                  <c:v>121.114</c:v>
                </c:pt>
                <c:pt idx="624">
                  <c:v>118.624</c:v>
                </c:pt>
                <c:pt idx="625">
                  <c:v>112.333</c:v>
                </c:pt>
                <c:pt idx="626">
                  <c:v>103.33</c:v>
                </c:pt>
                <c:pt idx="627">
                  <c:v>108.131</c:v>
                </c:pt>
                <c:pt idx="628">
                  <c:v>113.102</c:v>
                </c:pt>
                <c:pt idx="629">
                  <c:v>113.102</c:v>
                </c:pt>
                <c:pt idx="630">
                  <c:v>113.102</c:v>
                </c:pt>
                <c:pt idx="631">
                  <c:v>115.35</c:v>
                </c:pt>
                <c:pt idx="632">
                  <c:v>119.622</c:v>
                </c:pt>
                <c:pt idx="633">
                  <c:v>121.827</c:v>
                </c:pt>
                <c:pt idx="634">
                  <c:v>126.315</c:v>
                </c:pt>
                <c:pt idx="635">
                  <c:v>131.705</c:v>
                </c:pt>
                <c:pt idx="636">
                  <c:v>131.705</c:v>
                </c:pt>
                <c:pt idx="637">
                  <c:v>131.705</c:v>
                </c:pt>
                <c:pt idx="638">
                  <c:v>134.663</c:v>
                </c:pt>
                <c:pt idx="639">
                  <c:v>132.174</c:v>
                </c:pt>
                <c:pt idx="640">
                  <c:v>133.125</c:v>
                </c:pt>
                <c:pt idx="641">
                  <c:v>133.322</c:v>
                </c:pt>
                <c:pt idx="642">
                  <c:v>129.505</c:v>
                </c:pt>
                <c:pt idx="643">
                  <c:v>129.505</c:v>
                </c:pt>
                <c:pt idx="644">
                  <c:v>129.505</c:v>
                </c:pt>
                <c:pt idx="645">
                  <c:v>129.25</c:v>
                </c:pt>
                <c:pt idx="646">
                  <c:v>127.398</c:v>
                </c:pt>
                <c:pt idx="647">
                  <c:v>126.665</c:v>
                </c:pt>
                <c:pt idx="648">
                  <c:v>122.665</c:v>
                </c:pt>
                <c:pt idx="649">
                  <c:v>121.36</c:v>
                </c:pt>
                <c:pt idx="650">
                  <c:v>121.36</c:v>
                </c:pt>
                <c:pt idx="651">
                  <c:v>121.36</c:v>
                </c:pt>
                <c:pt idx="652">
                  <c:v>120.265</c:v>
                </c:pt>
                <c:pt idx="653">
                  <c:v>120.161</c:v>
                </c:pt>
                <c:pt idx="654">
                  <c:v>118.489</c:v>
                </c:pt>
                <c:pt idx="655">
                  <c:v>119.979</c:v>
                </c:pt>
                <c:pt idx="656">
                  <c:v>119.162</c:v>
                </c:pt>
                <c:pt idx="657">
                  <c:v>119.162</c:v>
                </c:pt>
                <c:pt idx="658">
                  <c:v>119.162</c:v>
                </c:pt>
                <c:pt idx="659">
                  <c:v>125.167</c:v>
                </c:pt>
                <c:pt idx="660">
                  <c:v>121.503</c:v>
                </c:pt>
                <c:pt idx="661">
                  <c:v>124.637</c:v>
                </c:pt>
                <c:pt idx="662">
                  <c:v>125.332</c:v>
                </c:pt>
                <c:pt idx="663">
                  <c:v>124.5</c:v>
                </c:pt>
                <c:pt idx="664">
                  <c:v>124.5</c:v>
                </c:pt>
                <c:pt idx="665">
                  <c:v>124.5</c:v>
                </c:pt>
                <c:pt idx="666">
                  <c:v>124.655</c:v>
                </c:pt>
                <c:pt idx="667">
                  <c:v>122.0</c:v>
                </c:pt>
                <c:pt idx="668">
                  <c:v>124.138</c:v>
                </c:pt>
                <c:pt idx="669">
                  <c:v>123.49</c:v>
                </c:pt>
                <c:pt idx="670">
                  <c:v>127.553</c:v>
                </c:pt>
                <c:pt idx="671">
                  <c:v>127.553</c:v>
                </c:pt>
                <c:pt idx="672">
                  <c:v>127.553</c:v>
                </c:pt>
                <c:pt idx="673">
                  <c:v>125.25</c:v>
                </c:pt>
                <c:pt idx="674">
                  <c:v>132.871</c:v>
                </c:pt>
                <c:pt idx="675">
                  <c:v>127.167</c:v>
                </c:pt>
                <c:pt idx="676">
                  <c:v>128.815</c:v>
                </c:pt>
                <c:pt idx="677">
                  <c:v>131.472</c:v>
                </c:pt>
                <c:pt idx="678">
                  <c:v>131.472</c:v>
                </c:pt>
                <c:pt idx="679">
                  <c:v>131.472</c:v>
                </c:pt>
                <c:pt idx="680">
                  <c:v>132.584</c:v>
                </c:pt>
                <c:pt idx="681">
                  <c:v>133.875</c:v>
                </c:pt>
                <c:pt idx="682">
                  <c:v>132.585</c:v>
                </c:pt>
                <c:pt idx="683">
                  <c:v>128.005</c:v>
                </c:pt>
                <c:pt idx="684">
                  <c:v>124.394</c:v>
                </c:pt>
                <c:pt idx="685">
                  <c:v>124.394</c:v>
                </c:pt>
                <c:pt idx="686">
                  <c:v>124.394</c:v>
                </c:pt>
                <c:pt idx="687">
                  <c:v>119.318</c:v>
                </c:pt>
                <c:pt idx="688">
                  <c:v>125.317</c:v>
                </c:pt>
                <c:pt idx="689">
                  <c:v>129.334</c:v>
                </c:pt>
                <c:pt idx="690">
                  <c:v>129.643</c:v>
                </c:pt>
                <c:pt idx="691">
                  <c:v>125.296</c:v>
                </c:pt>
                <c:pt idx="692">
                  <c:v>125.296</c:v>
                </c:pt>
                <c:pt idx="693">
                  <c:v>125.296</c:v>
                </c:pt>
                <c:pt idx="694">
                  <c:v>125.274</c:v>
                </c:pt>
                <c:pt idx="695">
                  <c:v>127.003</c:v>
                </c:pt>
                <c:pt idx="696">
                  <c:v>128.219</c:v>
                </c:pt>
                <c:pt idx="697">
                  <c:v>128.327</c:v>
                </c:pt>
                <c:pt idx="698">
                  <c:v>128.327</c:v>
                </c:pt>
                <c:pt idx="699">
                  <c:v>128.327</c:v>
                </c:pt>
                <c:pt idx="700">
                  <c:v>128.327</c:v>
                </c:pt>
                <c:pt idx="701">
                  <c:v>130.277</c:v>
                </c:pt>
                <c:pt idx="702">
                  <c:v>131.835</c:v>
                </c:pt>
                <c:pt idx="703">
                  <c:v>131.938</c:v>
                </c:pt>
                <c:pt idx="704">
                  <c:v>128.658</c:v>
                </c:pt>
                <c:pt idx="705">
                  <c:v>122.162</c:v>
                </c:pt>
                <c:pt idx="706">
                  <c:v>122.162</c:v>
                </c:pt>
                <c:pt idx="707">
                  <c:v>122.162</c:v>
                </c:pt>
                <c:pt idx="708">
                  <c:v>120.411</c:v>
                </c:pt>
                <c:pt idx="709">
                  <c:v>117.353</c:v>
                </c:pt>
                <c:pt idx="710">
                  <c:v>121.009</c:v>
                </c:pt>
                <c:pt idx="711">
                  <c:v>112.361</c:v>
                </c:pt>
                <c:pt idx="712">
                  <c:v>116.23</c:v>
                </c:pt>
                <c:pt idx="713">
                  <c:v>116.23</c:v>
                </c:pt>
                <c:pt idx="714">
                  <c:v>116.23</c:v>
                </c:pt>
                <c:pt idx="715">
                  <c:v>117.0</c:v>
                </c:pt>
                <c:pt idx="716">
                  <c:v>118.155</c:v>
                </c:pt>
                <c:pt idx="717">
                  <c:v>111.524</c:v>
                </c:pt>
                <c:pt idx="718">
                  <c:v>113.339</c:v>
                </c:pt>
                <c:pt idx="719">
                  <c:v>122.256</c:v>
                </c:pt>
                <c:pt idx="720">
                  <c:v>122.256</c:v>
                </c:pt>
                <c:pt idx="721">
                  <c:v>122.256</c:v>
                </c:pt>
                <c:pt idx="722">
                  <c:v>118.532</c:v>
                </c:pt>
                <c:pt idx="723">
                  <c:v>118.503</c:v>
                </c:pt>
                <c:pt idx="724">
                  <c:v>117.125</c:v>
                </c:pt>
                <c:pt idx="725">
                  <c:v>118.294</c:v>
                </c:pt>
                <c:pt idx="726">
                  <c:v>121.855</c:v>
                </c:pt>
                <c:pt idx="727">
                  <c:v>121.855</c:v>
                </c:pt>
                <c:pt idx="728">
                  <c:v>121.855</c:v>
                </c:pt>
                <c:pt idx="729">
                  <c:v>120.329</c:v>
                </c:pt>
                <c:pt idx="730">
                  <c:v>118.658</c:v>
                </c:pt>
                <c:pt idx="731">
                  <c:v>117.329</c:v>
                </c:pt>
                <c:pt idx="732">
                  <c:v>121.694</c:v>
                </c:pt>
                <c:pt idx="733">
                  <c:v>119.06</c:v>
                </c:pt>
                <c:pt idx="734">
                  <c:v>119.06</c:v>
                </c:pt>
                <c:pt idx="735">
                  <c:v>119.06</c:v>
                </c:pt>
                <c:pt idx="736">
                  <c:v>120.688</c:v>
                </c:pt>
                <c:pt idx="737">
                  <c:v>123.834</c:v>
                </c:pt>
                <c:pt idx="738">
                  <c:v>124.968</c:v>
                </c:pt>
                <c:pt idx="739">
                  <c:v>124.827</c:v>
                </c:pt>
                <c:pt idx="740">
                  <c:v>123.995</c:v>
                </c:pt>
                <c:pt idx="741">
                  <c:v>123.995</c:v>
                </c:pt>
                <c:pt idx="742">
                  <c:v>123.995</c:v>
                </c:pt>
                <c:pt idx="743">
                  <c:v>124.281</c:v>
                </c:pt>
                <c:pt idx="744">
                  <c:v>122.672</c:v>
                </c:pt>
                <c:pt idx="745">
                  <c:v>119.35</c:v>
                </c:pt>
                <c:pt idx="746">
                  <c:v>120.655</c:v>
                </c:pt>
                <c:pt idx="747">
                  <c:v>118.669</c:v>
                </c:pt>
                <c:pt idx="748">
                  <c:v>118.669</c:v>
                </c:pt>
                <c:pt idx="749">
                  <c:v>118.669</c:v>
                </c:pt>
                <c:pt idx="750">
                  <c:v>119.509</c:v>
                </c:pt>
                <c:pt idx="751">
                  <c:v>118.644</c:v>
                </c:pt>
                <c:pt idx="752">
                  <c:v>122.505</c:v>
                </c:pt>
                <c:pt idx="753">
                  <c:v>127.683</c:v>
                </c:pt>
                <c:pt idx="754">
                  <c:v>134.78</c:v>
                </c:pt>
                <c:pt idx="755">
                  <c:v>134.78</c:v>
                </c:pt>
                <c:pt idx="756">
                  <c:v>134.78</c:v>
                </c:pt>
                <c:pt idx="757">
                  <c:v>134.477</c:v>
                </c:pt>
                <c:pt idx="758">
                  <c:v>124.838</c:v>
                </c:pt>
                <c:pt idx="759">
                  <c:v>132.167</c:v>
                </c:pt>
                <c:pt idx="760">
                  <c:v>132.822</c:v>
                </c:pt>
                <c:pt idx="761">
                  <c:v>131.83</c:v>
                </c:pt>
                <c:pt idx="762">
                  <c:v>131.83</c:v>
                </c:pt>
                <c:pt idx="763">
                  <c:v>131.83</c:v>
                </c:pt>
                <c:pt idx="764">
                  <c:v>134.827</c:v>
                </c:pt>
                <c:pt idx="765">
                  <c:v>127.842</c:v>
                </c:pt>
                <c:pt idx="766">
                  <c:v>126.486</c:v>
                </c:pt>
                <c:pt idx="767">
                  <c:v>122.098</c:v>
                </c:pt>
                <c:pt idx="768">
                  <c:v>119.935</c:v>
                </c:pt>
                <c:pt idx="769">
                  <c:v>119.935</c:v>
                </c:pt>
                <c:pt idx="770">
                  <c:v>119.935</c:v>
                </c:pt>
                <c:pt idx="771">
                  <c:v>122.68</c:v>
                </c:pt>
                <c:pt idx="772">
                  <c:v>120.173</c:v>
                </c:pt>
                <c:pt idx="773">
                  <c:v>121.838</c:v>
                </c:pt>
                <c:pt idx="774">
                  <c:v>120.512</c:v>
                </c:pt>
                <c:pt idx="775">
                  <c:v>120.725</c:v>
                </c:pt>
                <c:pt idx="776">
                  <c:v>120.725</c:v>
                </c:pt>
                <c:pt idx="777">
                  <c:v>120.725</c:v>
                </c:pt>
                <c:pt idx="778">
                  <c:v>119.636</c:v>
                </c:pt>
                <c:pt idx="779">
                  <c:v>121.32</c:v>
                </c:pt>
                <c:pt idx="780">
                  <c:v>120.338</c:v>
                </c:pt>
                <c:pt idx="781">
                  <c:v>118.148</c:v>
                </c:pt>
                <c:pt idx="782">
                  <c:v>119.482</c:v>
                </c:pt>
                <c:pt idx="783">
                  <c:v>119.482</c:v>
                </c:pt>
                <c:pt idx="784">
                  <c:v>119.482</c:v>
                </c:pt>
                <c:pt idx="785">
                  <c:v>113.838</c:v>
                </c:pt>
                <c:pt idx="786">
                  <c:v>109.5</c:v>
                </c:pt>
                <c:pt idx="787">
                  <c:v>114.498</c:v>
                </c:pt>
                <c:pt idx="788">
                  <c:v>112.853</c:v>
                </c:pt>
                <c:pt idx="789">
                  <c:v>113.66</c:v>
                </c:pt>
                <c:pt idx="790">
                  <c:v>113.66</c:v>
                </c:pt>
                <c:pt idx="791">
                  <c:v>113.66</c:v>
                </c:pt>
                <c:pt idx="792">
                  <c:v>116.315</c:v>
                </c:pt>
                <c:pt idx="793">
                  <c:v>113.25</c:v>
                </c:pt>
                <c:pt idx="794">
                  <c:v>109.015</c:v>
                </c:pt>
                <c:pt idx="795">
                  <c:v>108.838</c:v>
                </c:pt>
                <c:pt idx="796">
                  <c:v>108.99</c:v>
                </c:pt>
                <c:pt idx="797">
                  <c:v>108.99</c:v>
                </c:pt>
                <c:pt idx="798">
                  <c:v>108.99</c:v>
                </c:pt>
                <c:pt idx="799">
                  <c:v>110.813</c:v>
                </c:pt>
                <c:pt idx="800">
                  <c:v>111.67</c:v>
                </c:pt>
                <c:pt idx="801">
                  <c:v>112.832</c:v>
                </c:pt>
                <c:pt idx="802">
                  <c:v>116.25</c:v>
                </c:pt>
                <c:pt idx="803">
                  <c:v>115.993</c:v>
                </c:pt>
                <c:pt idx="804">
                  <c:v>115.993</c:v>
                </c:pt>
                <c:pt idx="805">
                  <c:v>115.993</c:v>
                </c:pt>
                <c:pt idx="806">
                  <c:v>115.655</c:v>
                </c:pt>
                <c:pt idx="807">
                  <c:v>108.864</c:v>
                </c:pt>
                <c:pt idx="808">
                  <c:v>109.342</c:v>
                </c:pt>
                <c:pt idx="809">
                  <c:v>112.375</c:v>
                </c:pt>
                <c:pt idx="810">
                  <c:v>112.66</c:v>
                </c:pt>
                <c:pt idx="811">
                  <c:v>112.66</c:v>
                </c:pt>
                <c:pt idx="812">
                  <c:v>112.66</c:v>
                </c:pt>
                <c:pt idx="813">
                  <c:v>110.67</c:v>
                </c:pt>
                <c:pt idx="814">
                  <c:v>108.34</c:v>
                </c:pt>
                <c:pt idx="815">
                  <c:v>107.33</c:v>
                </c:pt>
                <c:pt idx="816">
                  <c:v>104.625</c:v>
                </c:pt>
                <c:pt idx="817">
                  <c:v>104.008</c:v>
                </c:pt>
                <c:pt idx="818">
                  <c:v>104.008</c:v>
                </c:pt>
                <c:pt idx="819">
                  <c:v>104.008</c:v>
                </c:pt>
                <c:pt idx="820">
                  <c:v>106.015</c:v>
                </c:pt>
                <c:pt idx="821">
                  <c:v>105.51</c:v>
                </c:pt>
                <c:pt idx="822">
                  <c:v>104.01</c:v>
                </c:pt>
                <c:pt idx="823">
                  <c:v>105.665</c:v>
                </c:pt>
                <c:pt idx="824">
                  <c:v>103.34</c:v>
                </c:pt>
                <c:pt idx="825">
                  <c:v>103.34</c:v>
                </c:pt>
                <c:pt idx="826">
                  <c:v>103.34</c:v>
                </c:pt>
                <c:pt idx="827">
                  <c:v>99.66999999999998</c:v>
                </c:pt>
                <c:pt idx="828">
                  <c:v>100.988</c:v>
                </c:pt>
                <c:pt idx="829">
                  <c:v>100.018</c:v>
                </c:pt>
                <c:pt idx="830">
                  <c:v>98.751</c:v>
                </c:pt>
                <c:pt idx="831">
                  <c:v>100.68</c:v>
                </c:pt>
                <c:pt idx="832">
                  <c:v>100.68</c:v>
                </c:pt>
                <c:pt idx="833">
                  <c:v>100.68</c:v>
                </c:pt>
                <c:pt idx="834">
                  <c:v>99.68299999999999</c:v>
                </c:pt>
                <c:pt idx="835">
                  <c:v>101.668</c:v>
                </c:pt>
                <c:pt idx="836">
                  <c:v>102.988</c:v>
                </c:pt>
                <c:pt idx="837">
                  <c:v>100.279</c:v>
                </c:pt>
                <c:pt idx="838">
                  <c:v>99.97</c:v>
                </c:pt>
                <c:pt idx="839">
                  <c:v>99.97</c:v>
                </c:pt>
                <c:pt idx="840">
                  <c:v>99.97</c:v>
                </c:pt>
                <c:pt idx="841">
                  <c:v>98.477</c:v>
                </c:pt>
                <c:pt idx="842">
                  <c:v>98.338</c:v>
                </c:pt>
                <c:pt idx="843">
                  <c:v>101.988</c:v>
                </c:pt>
                <c:pt idx="844">
                  <c:v>99.013</c:v>
                </c:pt>
                <c:pt idx="845">
                  <c:v>101.444</c:v>
                </c:pt>
                <c:pt idx="846">
                  <c:v>101.444</c:v>
                </c:pt>
                <c:pt idx="847">
                  <c:v>101.444</c:v>
                </c:pt>
                <c:pt idx="848">
                  <c:v>102.253</c:v>
                </c:pt>
                <c:pt idx="849">
                  <c:v>98.85799999999998</c:v>
                </c:pt>
                <c:pt idx="850">
                  <c:v>96.35299999999998</c:v>
                </c:pt>
                <c:pt idx="851">
                  <c:v>95.008</c:v>
                </c:pt>
                <c:pt idx="852">
                  <c:v>95.343</c:v>
                </c:pt>
                <c:pt idx="853">
                  <c:v>95.343</c:v>
                </c:pt>
                <c:pt idx="854">
                  <c:v>95.343</c:v>
                </c:pt>
                <c:pt idx="855">
                  <c:v>94.506</c:v>
                </c:pt>
                <c:pt idx="856">
                  <c:v>95.82599999999998</c:v>
                </c:pt>
                <c:pt idx="857">
                  <c:v>94.337</c:v>
                </c:pt>
                <c:pt idx="858">
                  <c:v>92.496</c:v>
                </c:pt>
                <c:pt idx="859">
                  <c:v>90.60299999999998</c:v>
                </c:pt>
                <c:pt idx="860">
                  <c:v>90.60299999999998</c:v>
                </c:pt>
                <c:pt idx="861">
                  <c:v>90.60299999999998</c:v>
                </c:pt>
                <c:pt idx="862">
                  <c:v>89.516</c:v>
                </c:pt>
                <c:pt idx="863">
                  <c:v>88.018</c:v>
                </c:pt>
                <c:pt idx="864">
                  <c:v>91.003</c:v>
                </c:pt>
                <c:pt idx="865">
                  <c:v>92.003</c:v>
                </c:pt>
                <c:pt idx="866">
                  <c:v>90.66299999999998</c:v>
                </c:pt>
                <c:pt idx="867">
                  <c:v>90.66299999999998</c:v>
                </c:pt>
                <c:pt idx="868">
                  <c:v>90.66299999999998</c:v>
                </c:pt>
                <c:pt idx="869">
                  <c:v>88.68799999999998</c:v>
                </c:pt>
                <c:pt idx="870">
                  <c:v>89.12799999999998</c:v>
                </c:pt>
                <c:pt idx="871">
                  <c:v>88.998</c:v>
                </c:pt>
                <c:pt idx="872">
                  <c:v>87.12799999999998</c:v>
                </c:pt>
                <c:pt idx="873">
                  <c:v>86.008</c:v>
                </c:pt>
                <c:pt idx="874">
                  <c:v>86.008</c:v>
                </c:pt>
                <c:pt idx="875">
                  <c:v>86.008</c:v>
                </c:pt>
                <c:pt idx="876">
                  <c:v>85.601</c:v>
                </c:pt>
                <c:pt idx="877">
                  <c:v>84.35299999999998</c:v>
                </c:pt>
                <c:pt idx="878">
                  <c:v>84.755</c:v>
                </c:pt>
                <c:pt idx="879">
                  <c:v>83.62799999999998</c:v>
                </c:pt>
                <c:pt idx="880">
                  <c:v>81.843</c:v>
                </c:pt>
                <c:pt idx="881">
                  <c:v>81.843</c:v>
                </c:pt>
                <c:pt idx="882">
                  <c:v>81.843</c:v>
                </c:pt>
                <c:pt idx="883">
                  <c:v>81.17299999999999</c:v>
                </c:pt>
                <c:pt idx="884">
                  <c:v>82.838</c:v>
                </c:pt>
                <c:pt idx="885">
                  <c:v>84.003</c:v>
                </c:pt>
                <c:pt idx="886">
                  <c:v>82.013</c:v>
                </c:pt>
                <c:pt idx="887">
                  <c:v>76.798</c:v>
                </c:pt>
                <c:pt idx="888">
                  <c:v>76.798</c:v>
                </c:pt>
                <c:pt idx="889">
                  <c:v>76.798</c:v>
                </c:pt>
                <c:pt idx="890">
                  <c:v>76.966</c:v>
                </c:pt>
                <c:pt idx="891">
                  <c:v>77.12799999999998</c:v>
                </c:pt>
                <c:pt idx="892">
                  <c:v>76.82899999999998</c:v>
                </c:pt>
                <c:pt idx="893">
                  <c:v>78.338</c:v>
                </c:pt>
                <c:pt idx="894">
                  <c:v>77.67799999999998</c:v>
                </c:pt>
                <c:pt idx="895">
                  <c:v>77.67799999999998</c:v>
                </c:pt>
                <c:pt idx="896">
                  <c:v>77.67799999999998</c:v>
                </c:pt>
                <c:pt idx="897">
                  <c:v>77.12799999999998</c:v>
                </c:pt>
                <c:pt idx="898">
                  <c:v>75.583</c:v>
                </c:pt>
                <c:pt idx="899">
                  <c:v>74.697</c:v>
                </c:pt>
                <c:pt idx="900">
                  <c:v>74.253</c:v>
                </c:pt>
                <c:pt idx="901">
                  <c:v>76.503</c:v>
                </c:pt>
                <c:pt idx="902">
                  <c:v>76.503</c:v>
                </c:pt>
                <c:pt idx="903">
                  <c:v>76.503</c:v>
                </c:pt>
                <c:pt idx="904">
                  <c:v>78.837</c:v>
                </c:pt>
                <c:pt idx="905">
                  <c:v>78.25</c:v>
                </c:pt>
                <c:pt idx="906">
                  <c:v>77.98500000000001</c:v>
                </c:pt>
                <c:pt idx="907">
                  <c:v>76.62499999999998</c:v>
                </c:pt>
                <c:pt idx="908">
                  <c:v>78.003</c:v>
                </c:pt>
                <c:pt idx="909">
                  <c:v>78.003</c:v>
                </c:pt>
                <c:pt idx="910">
                  <c:v>78.003</c:v>
                </c:pt>
                <c:pt idx="911">
                  <c:v>80.87499999999998</c:v>
                </c:pt>
                <c:pt idx="912">
                  <c:v>78.965</c:v>
                </c:pt>
                <c:pt idx="913">
                  <c:v>82.05</c:v>
                </c:pt>
                <c:pt idx="914">
                  <c:v>81.448</c:v>
                </c:pt>
                <c:pt idx="915">
                  <c:v>81.512</c:v>
                </c:pt>
                <c:pt idx="916">
                  <c:v>81.512</c:v>
                </c:pt>
                <c:pt idx="917">
                  <c:v>81.512</c:v>
                </c:pt>
                <c:pt idx="918">
                  <c:v>81.82599999999998</c:v>
                </c:pt>
                <c:pt idx="919">
                  <c:v>81.281</c:v>
                </c:pt>
                <c:pt idx="920">
                  <c:v>80.246</c:v>
                </c:pt>
                <c:pt idx="921">
                  <c:v>81.17199999999998</c:v>
                </c:pt>
                <c:pt idx="922">
                  <c:v>82.87799999999998</c:v>
                </c:pt>
                <c:pt idx="923">
                  <c:v>82.87799999999998</c:v>
                </c:pt>
                <c:pt idx="924">
                  <c:v>82.87799999999998</c:v>
                </c:pt>
                <c:pt idx="925">
                  <c:v>84.835</c:v>
                </c:pt>
                <c:pt idx="926">
                  <c:v>85.837</c:v>
                </c:pt>
                <c:pt idx="927">
                  <c:v>85.503</c:v>
                </c:pt>
                <c:pt idx="928">
                  <c:v>89.87799999999998</c:v>
                </c:pt>
                <c:pt idx="929">
                  <c:v>88.496</c:v>
                </c:pt>
                <c:pt idx="930">
                  <c:v>88.496</c:v>
                </c:pt>
                <c:pt idx="931">
                  <c:v>88.496</c:v>
                </c:pt>
                <c:pt idx="932">
                  <c:v>86.835</c:v>
                </c:pt>
                <c:pt idx="933">
                  <c:v>82.753</c:v>
                </c:pt>
                <c:pt idx="934">
                  <c:v>82.62799999999998</c:v>
                </c:pt>
                <c:pt idx="935">
                  <c:v>82.87799999999998</c:v>
                </c:pt>
                <c:pt idx="936">
                  <c:v>84.87799999999998</c:v>
                </c:pt>
                <c:pt idx="937">
                  <c:v>84.87799999999998</c:v>
                </c:pt>
                <c:pt idx="938">
                  <c:v>84.87799999999998</c:v>
                </c:pt>
                <c:pt idx="939">
                  <c:v>89.004</c:v>
                </c:pt>
                <c:pt idx="940">
                  <c:v>90.16999999999998</c:v>
                </c:pt>
                <c:pt idx="941">
                  <c:v>91.15099999999998</c:v>
                </c:pt>
                <c:pt idx="942">
                  <c:v>92.496</c:v>
                </c:pt>
                <c:pt idx="943">
                  <c:v>94.811</c:v>
                </c:pt>
                <c:pt idx="944">
                  <c:v>94.811</c:v>
                </c:pt>
                <c:pt idx="945">
                  <c:v>94.811</c:v>
                </c:pt>
                <c:pt idx="946">
                  <c:v>91.87799999999998</c:v>
                </c:pt>
                <c:pt idx="947">
                  <c:v>94.001</c:v>
                </c:pt>
                <c:pt idx="948">
                  <c:v>93.87799999999998</c:v>
                </c:pt>
                <c:pt idx="949">
                  <c:v>95.15599999999999</c:v>
                </c:pt>
                <c:pt idx="950">
                  <c:v>93.846</c:v>
                </c:pt>
                <c:pt idx="951">
                  <c:v>93.846</c:v>
                </c:pt>
                <c:pt idx="952">
                  <c:v>93.846</c:v>
                </c:pt>
                <c:pt idx="953">
                  <c:v>88.835</c:v>
                </c:pt>
                <c:pt idx="954">
                  <c:v>86.17599999999999</c:v>
                </c:pt>
                <c:pt idx="955">
                  <c:v>82.495</c:v>
                </c:pt>
                <c:pt idx="956">
                  <c:v>81.32599999999998</c:v>
                </c:pt>
                <c:pt idx="957">
                  <c:v>79.836</c:v>
                </c:pt>
                <c:pt idx="958">
                  <c:v>79.836</c:v>
                </c:pt>
                <c:pt idx="959">
                  <c:v>79.836</c:v>
                </c:pt>
                <c:pt idx="960">
                  <c:v>79.661</c:v>
                </c:pt>
                <c:pt idx="961">
                  <c:v>77.12799999999998</c:v>
                </c:pt>
                <c:pt idx="962">
                  <c:v>78.821</c:v>
                </c:pt>
                <c:pt idx="963">
                  <c:v>77.87799999999998</c:v>
                </c:pt>
                <c:pt idx="964">
                  <c:v>78.17099999999999</c:v>
                </c:pt>
                <c:pt idx="965">
                  <c:v>78.17099999999999</c:v>
                </c:pt>
                <c:pt idx="966">
                  <c:v>78.17099999999999</c:v>
                </c:pt>
                <c:pt idx="967">
                  <c:v>78.67099999999999</c:v>
                </c:pt>
                <c:pt idx="968">
                  <c:v>77.996</c:v>
                </c:pt>
                <c:pt idx="969">
                  <c:v>76.501</c:v>
                </c:pt>
                <c:pt idx="970">
                  <c:v>78.62799999999998</c:v>
                </c:pt>
                <c:pt idx="971">
                  <c:v>78.12799999999998</c:v>
                </c:pt>
                <c:pt idx="972">
                  <c:v>78.12799999999998</c:v>
                </c:pt>
                <c:pt idx="973">
                  <c:v>78.12799999999998</c:v>
                </c:pt>
                <c:pt idx="974">
                  <c:v>78.37899999999999</c:v>
                </c:pt>
                <c:pt idx="975">
                  <c:v>78.12799999999998</c:v>
                </c:pt>
                <c:pt idx="976">
                  <c:v>78.37799999999998</c:v>
                </c:pt>
                <c:pt idx="977">
                  <c:v>80.918</c:v>
                </c:pt>
                <c:pt idx="978">
                  <c:v>80.496</c:v>
                </c:pt>
                <c:pt idx="979">
                  <c:v>80.496</c:v>
                </c:pt>
                <c:pt idx="980">
                  <c:v>80.496</c:v>
                </c:pt>
                <c:pt idx="981">
                  <c:v>83.12799999999998</c:v>
                </c:pt>
                <c:pt idx="982">
                  <c:v>86.87799999999998</c:v>
                </c:pt>
                <c:pt idx="983">
                  <c:v>88.18599999999999</c:v>
                </c:pt>
                <c:pt idx="984">
                  <c:v>87.62799999999998</c:v>
                </c:pt>
                <c:pt idx="985">
                  <c:v>94.447</c:v>
                </c:pt>
                <c:pt idx="986">
                  <c:v>94.447</c:v>
                </c:pt>
                <c:pt idx="987">
                  <c:v>94.447</c:v>
                </c:pt>
                <c:pt idx="988">
                  <c:v>93.584</c:v>
                </c:pt>
                <c:pt idx="989">
                  <c:v>89.751</c:v>
                </c:pt>
                <c:pt idx="990">
                  <c:v>88.801</c:v>
                </c:pt>
                <c:pt idx="991">
                  <c:v>87.66999999999998</c:v>
                </c:pt>
                <c:pt idx="992">
                  <c:v>87.003</c:v>
                </c:pt>
                <c:pt idx="993">
                  <c:v>87.003</c:v>
                </c:pt>
                <c:pt idx="994">
                  <c:v>87.003</c:v>
                </c:pt>
                <c:pt idx="995">
                  <c:v>95.464</c:v>
                </c:pt>
                <c:pt idx="996">
                  <c:v>93.3</c:v>
                </c:pt>
                <c:pt idx="997">
                  <c:v>90.503</c:v>
                </c:pt>
                <c:pt idx="998">
                  <c:v>95.168</c:v>
                </c:pt>
                <c:pt idx="999">
                  <c:v>95.87799999999998</c:v>
                </c:pt>
                <c:pt idx="1000">
                  <c:v>95.87799999999998</c:v>
                </c:pt>
                <c:pt idx="1001">
                  <c:v>95.87799999999998</c:v>
                </c:pt>
                <c:pt idx="1002">
                  <c:v>102.128</c:v>
                </c:pt>
                <c:pt idx="1003">
                  <c:v>99.57799999999998</c:v>
                </c:pt>
                <c:pt idx="1004">
                  <c:v>100.668</c:v>
                </c:pt>
                <c:pt idx="1005">
                  <c:v>100.25</c:v>
                </c:pt>
                <c:pt idx="1006">
                  <c:v>101.831</c:v>
                </c:pt>
                <c:pt idx="1007">
                  <c:v>101.831</c:v>
                </c:pt>
                <c:pt idx="1008">
                  <c:v>101.831</c:v>
                </c:pt>
                <c:pt idx="1009">
                  <c:v>96.37799999999998</c:v>
                </c:pt>
                <c:pt idx="1010">
                  <c:v>97.502</c:v>
                </c:pt>
                <c:pt idx="1011">
                  <c:v>94.601</c:v>
                </c:pt>
                <c:pt idx="1012">
                  <c:v>97.67499999999998</c:v>
                </c:pt>
                <c:pt idx="1013">
                  <c:v>99.587</c:v>
                </c:pt>
                <c:pt idx="1014">
                  <c:v>99.587</c:v>
                </c:pt>
                <c:pt idx="1015">
                  <c:v>99.587</c:v>
                </c:pt>
                <c:pt idx="1016">
                  <c:v>99.65899999999999</c:v>
                </c:pt>
                <c:pt idx="1017">
                  <c:v>100.168</c:v>
                </c:pt>
                <c:pt idx="1018">
                  <c:v>107.245</c:v>
                </c:pt>
                <c:pt idx="1019">
                  <c:v>108.152</c:v>
                </c:pt>
                <c:pt idx="1020">
                  <c:v>99.68799999999998</c:v>
                </c:pt>
                <c:pt idx="1021">
                  <c:v>99.68799999999998</c:v>
                </c:pt>
                <c:pt idx="1022">
                  <c:v>99.68799999999998</c:v>
                </c:pt>
                <c:pt idx="1023">
                  <c:v>99.12499999999998</c:v>
                </c:pt>
                <c:pt idx="1024">
                  <c:v>94.7</c:v>
                </c:pt>
                <c:pt idx="1025">
                  <c:v>94.12499999999998</c:v>
                </c:pt>
                <c:pt idx="1026">
                  <c:v>95.37499999999998</c:v>
                </c:pt>
                <c:pt idx="1027">
                  <c:v>94.12499999999998</c:v>
                </c:pt>
                <c:pt idx="1028">
                  <c:v>94.12499999999998</c:v>
                </c:pt>
                <c:pt idx="1029">
                  <c:v>94.12499999999998</c:v>
                </c:pt>
                <c:pt idx="1030">
                  <c:v>93.37499999999998</c:v>
                </c:pt>
                <c:pt idx="1031">
                  <c:v>90.12399999999998</c:v>
                </c:pt>
                <c:pt idx="1032">
                  <c:v>89.82799999999998</c:v>
                </c:pt>
                <c:pt idx="1033">
                  <c:v>88.84200000000001</c:v>
                </c:pt>
                <c:pt idx="1034">
                  <c:v>88.25</c:v>
                </c:pt>
                <c:pt idx="1035">
                  <c:v>88.25</c:v>
                </c:pt>
                <c:pt idx="1036">
                  <c:v>88.25</c:v>
                </c:pt>
                <c:pt idx="1037">
                  <c:v>89.16999999999998</c:v>
                </c:pt>
                <c:pt idx="1038">
                  <c:v>91.59800000000001</c:v>
                </c:pt>
                <c:pt idx="1039">
                  <c:v>90.245</c:v>
                </c:pt>
                <c:pt idx="1040">
                  <c:v>95.25</c:v>
                </c:pt>
                <c:pt idx="1041">
                  <c:v>96.67999999999999</c:v>
                </c:pt>
                <c:pt idx="1042">
                  <c:v>96.67999999999999</c:v>
                </c:pt>
                <c:pt idx="1043">
                  <c:v>96.67999999999999</c:v>
                </c:pt>
                <c:pt idx="1044">
                  <c:v>97.493</c:v>
                </c:pt>
                <c:pt idx="1045">
                  <c:v>96.168</c:v>
                </c:pt>
                <c:pt idx="1046">
                  <c:v>99.0</c:v>
                </c:pt>
                <c:pt idx="1047">
                  <c:v>102.625</c:v>
                </c:pt>
                <c:pt idx="1048">
                  <c:v>105.482</c:v>
                </c:pt>
                <c:pt idx="1049">
                  <c:v>105.482</c:v>
                </c:pt>
                <c:pt idx="1050">
                  <c:v>105.482</c:v>
                </c:pt>
                <c:pt idx="1051">
                  <c:v>107.125</c:v>
                </c:pt>
                <c:pt idx="1052">
                  <c:v>106.823</c:v>
                </c:pt>
                <c:pt idx="1053">
                  <c:v>105.25</c:v>
                </c:pt>
                <c:pt idx="1054">
                  <c:v>105.625</c:v>
                </c:pt>
                <c:pt idx="1055">
                  <c:v>104.827</c:v>
                </c:pt>
                <c:pt idx="1056">
                  <c:v>104.827</c:v>
                </c:pt>
                <c:pt idx="1057">
                  <c:v>104.827</c:v>
                </c:pt>
                <c:pt idx="1058">
                  <c:v>102.875</c:v>
                </c:pt>
                <c:pt idx="1059">
                  <c:v>101.173</c:v>
                </c:pt>
                <c:pt idx="1060">
                  <c:v>100.173</c:v>
                </c:pt>
                <c:pt idx="1061">
                  <c:v>99.16899999999998</c:v>
                </c:pt>
                <c:pt idx="1062">
                  <c:v>99.16599999999998</c:v>
                </c:pt>
                <c:pt idx="1063">
                  <c:v>99.16599999999998</c:v>
                </c:pt>
                <c:pt idx="1064">
                  <c:v>99.16599999999998</c:v>
                </c:pt>
                <c:pt idx="1065">
                  <c:v>102.323</c:v>
                </c:pt>
                <c:pt idx="1066">
                  <c:v>109.25</c:v>
                </c:pt>
                <c:pt idx="1067">
                  <c:v>108.0</c:v>
                </c:pt>
                <c:pt idx="1068">
                  <c:v>110.0</c:v>
                </c:pt>
                <c:pt idx="1069">
                  <c:v>114.869</c:v>
                </c:pt>
                <c:pt idx="1070">
                  <c:v>114.869</c:v>
                </c:pt>
                <c:pt idx="1071">
                  <c:v>114.869</c:v>
                </c:pt>
                <c:pt idx="1072">
                  <c:v>125.652</c:v>
                </c:pt>
                <c:pt idx="1073">
                  <c:v>128.422</c:v>
                </c:pt>
                <c:pt idx="1074">
                  <c:v>147.868</c:v>
                </c:pt>
                <c:pt idx="1075">
                  <c:v>149.175</c:v>
                </c:pt>
                <c:pt idx="1076">
                  <c:v>165.243</c:v>
                </c:pt>
                <c:pt idx="1077">
                  <c:v>165.243</c:v>
                </c:pt>
                <c:pt idx="1078">
                  <c:v>165.243</c:v>
                </c:pt>
                <c:pt idx="1079">
                  <c:v>184.117</c:v>
                </c:pt>
                <c:pt idx="1080">
                  <c:v>188.539</c:v>
                </c:pt>
                <c:pt idx="1081">
                  <c:v>150.207</c:v>
                </c:pt>
                <c:pt idx="1082">
                  <c:v>147.015</c:v>
                </c:pt>
                <c:pt idx="1083">
                  <c:v>125.685</c:v>
                </c:pt>
                <c:pt idx="1084">
                  <c:v>125.685</c:v>
                </c:pt>
                <c:pt idx="1085">
                  <c:v>125.685</c:v>
                </c:pt>
                <c:pt idx="1086">
                  <c:v>124.856</c:v>
                </c:pt>
                <c:pt idx="1087">
                  <c:v>128.809</c:v>
                </c:pt>
                <c:pt idx="1088">
                  <c:v>130.51</c:v>
                </c:pt>
                <c:pt idx="1089">
                  <c:v>130.265</c:v>
                </c:pt>
                <c:pt idx="1090">
                  <c:v>130.004</c:v>
                </c:pt>
                <c:pt idx="1091">
                  <c:v>130.004</c:v>
                </c:pt>
                <c:pt idx="1092">
                  <c:v>130.004</c:v>
                </c:pt>
                <c:pt idx="1093">
                  <c:v>132.094</c:v>
                </c:pt>
                <c:pt idx="1094">
                  <c:v>136.789</c:v>
                </c:pt>
                <c:pt idx="1095">
                  <c:v>140.965</c:v>
                </c:pt>
                <c:pt idx="1096">
                  <c:v>140.464</c:v>
                </c:pt>
                <c:pt idx="1097">
                  <c:v>144.213</c:v>
                </c:pt>
                <c:pt idx="1098">
                  <c:v>144.213</c:v>
                </c:pt>
                <c:pt idx="1099">
                  <c:v>144.213</c:v>
                </c:pt>
                <c:pt idx="1100">
                  <c:v>167.701</c:v>
                </c:pt>
                <c:pt idx="1101">
                  <c:v>175.843</c:v>
                </c:pt>
                <c:pt idx="1102">
                  <c:v>168.199</c:v>
                </c:pt>
                <c:pt idx="1103">
                  <c:v>160.898</c:v>
                </c:pt>
                <c:pt idx="1104">
                  <c:v>164.481</c:v>
                </c:pt>
                <c:pt idx="1105">
                  <c:v>164.481</c:v>
                </c:pt>
                <c:pt idx="1106">
                  <c:v>164.481</c:v>
                </c:pt>
                <c:pt idx="1107">
                  <c:v>172.585</c:v>
                </c:pt>
                <c:pt idx="1108">
                  <c:v>177.343</c:v>
                </c:pt>
                <c:pt idx="1109">
                  <c:v>167.584</c:v>
                </c:pt>
                <c:pt idx="1110">
                  <c:v>173.825</c:v>
                </c:pt>
                <c:pt idx="1111">
                  <c:v>171.997</c:v>
                </c:pt>
                <c:pt idx="1112">
                  <c:v>171.997</c:v>
                </c:pt>
                <c:pt idx="1113">
                  <c:v>171.997</c:v>
                </c:pt>
                <c:pt idx="1114">
                  <c:v>171.668</c:v>
                </c:pt>
                <c:pt idx="1115">
                  <c:v>172.13</c:v>
                </c:pt>
                <c:pt idx="1116">
                  <c:v>176.338</c:v>
                </c:pt>
                <c:pt idx="1117">
                  <c:v>172.096</c:v>
                </c:pt>
                <c:pt idx="1118">
                  <c:v>169.49</c:v>
                </c:pt>
                <c:pt idx="1119">
                  <c:v>169.49</c:v>
                </c:pt>
                <c:pt idx="1120">
                  <c:v>169.49</c:v>
                </c:pt>
                <c:pt idx="1121">
                  <c:v>168.376</c:v>
                </c:pt>
                <c:pt idx="1122">
                  <c:v>167.794</c:v>
                </c:pt>
                <c:pt idx="1123">
                  <c:v>170.162</c:v>
                </c:pt>
                <c:pt idx="1124">
                  <c:v>165.81</c:v>
                </c:pt>
                <c:pt idx="1125">
                  <c:v>167.794</c:v>
                </c:pt>
                <c:pt idx="1126">
                  <c:v>167.794</c:v>
                </c:pt>
                <c:pt idx="1127">
                  <c:v>167.794</c:v>
                </c:pt>
                <c:pt idx="1128">
                  <c:v>164.497</c:v>
                </c:pt>
                <c:pt idx="1129">
                  <c:v>143.66</c:v>
                </c:pt>
                <c:pt idx="1130">
                  <c:v>148.153</c:v>
                </c:pt>
                <c:pt idx="1131">
                  <c:v>145.694</c:v>
                </c:pt>
                <c:pt idx="1132">
                  <c:v>144.584</c:v>
                </c:pt>
                <c:pt idx="1133">
                  <c:v>144.584</c:v>
                </c:pt>
                <c:pt idx="1134">
                  <c:v>144.584</c:v>
                </c:pt>
                <c:pt idx="1135">
                  <c:v>143.736</c:v>
                </c:pt>
                <c:pt idx="1136">
                  <c:v>149.42</c:v>
                </c:pt>
                <c:pt idx="1137">
                  <c:v>152.799</c:v>
                </c:pt>
                <c:pt idx="1138">
                  <c:v>148.432</c:v>
                </c:pt>
                <c:pt idx="1139">
                  <c:v>143.014</c:v>
                </c:pt>
                <c:pt idx="1140">
                  <c:v>143.014</c:v>
                </c:pt>
                <c:pt idx="1141">
                  <c:v>143.014</c:v>
                </c:pt>
                <c:pt idx="1142">
                  <c:v>142.869</c:v>
                </c:pt>
                <c:pt idx="1143">
                  <c:v>141.623</c:v>
                </c:pt>
                <c:pt idx="1144">
                  <c:v>138.943</c:v>
                </c:pt>
                <c:pt idx="1145">
                  <c:v>142.886</c:v>
                </c:pt>
                <c:pt idx="1146">
                  <c:v>142.958</c:v>
                </c:pt>
                <c:pt idx="1147">
                  <c:v>142.958</c:v>
                </c:pt>
                <c:pt idx="1148">
                  <c:v>142.958</c:v>
                </c:pt>
                <c:pt idx="1149">
                  <c:v>144.059</c:v>
                </c:pt>
                <c:pt idx="1150">
                  <c:v>139.338</c:v>
                </c:pt>
                <c:pt idx="1151">
                  <c:v>135.754</c:v>
                </c:pt>
                <c:pt idx="1152">
                  <c:v>136.033</c:v>
                </c:pt>
                <c:pt idx="1153">
                  <c:v>134.652</c:v>
                </c:pt>
                <c:pt idx="1154">
                  <c:v>134.652</c:v>
                </c:pt>
                <c:pt idx="1155">
                  <c:v>134.652</c:v>
                </c:pt>
                <c:pt idx="1156">
                  <c:v>132.775</c:v>
                </c:pt>
                <c:pt idx="1157">
                  <c:v>134.674</c:v>
                </c:pt>
                <c:pt idx="1158">
                  <c:v>139.625</c:v>
                </c:pt>
                <c:pt idx="1159">
                  <c:v>144.813</c:v>
                </c:pt>
                <c:pt idx="1160">
                  <c:v>151.079</c:v>
                </c:pt>
                <c:pt idx="1161">
                  <c:v>151.079</c:v>
                </c:pt>
                <c:pt idx="1162">
                  <c:v>151.079</c:v>
                </c:pt>
                <c:pt idx="1163">
                  <c:v>162.188</c:v>
                </c:pt>
                <c:pt idx="1164">
                  <c:v>173.497</c:v>
                </c:pt>
                <c:pt idx="1165">
                  <c:v>171.778</c:v>
                </c:pt>
                <c:pt idx="1166">
                  <c:v>167.571</c:v>
                </c:pt>
                <c:pt idx="1167">
                  <c:v>171.369</c:v>
                </c:pt>
                <c:pt idx="1168">
                  <c:v>171.369</c:v>
                </c:pt>
                <c:pt idx="1169">
                  <c:v>171.369</c:v>
                </c:pt>
                <c:pt idx="1170">
                  <c:v>171.89</c:v>
                </c:pt>
                <c:pt idx="1171">
                  <c:v>169.658</c:v>
                </c:pt>
                <c:pt idx="1172">
                  <c:v>165.343</c:v>
                </c:pt>
                <c:pt idx="1173">
                  <c:v>166.556</c:v>
                </c:pt>
                <c:pt idx="1174">
                  <c:v>161.902</c:v>
                </c:pt>
                <c:pt idx="1175">
                  <c:v>161.902</c:v>
                </c:pt>
                <c:pt idx="1176">
                  <c:v>161.902</c:v>
                </c:pt>
                <c:pt idx="1177">
                  <c:v>159.63</c:v>
                </c:pt>
                <c:pt idx="1178">
                  <c:v>157.612</c:v>
                </c:pt>
                <c:pt idx="1179">
                  <c:v>159.293</c:v>
                </c:pt>
                <c:pt idx="1180">
                  <c:v>159.165</c:v>
                </c:pt>
                <c:pt idx="1181">
                  <c:v>158.801</c:v>
                </c:pt>
                <c:pt idx="1182">
                  <c:v>158.801</c:v>
                </c:pt>
                <c:pt idx="1183">
                  <c:v>158.801</c:v>
                </c:pt>
                <c:pt idx="1184">
                  <c:v>157.943</c:v>
                </c:pt>
                <c:pt idx="1185">
                  <c:v>159.46</c:v>
                </c:pt>
                <c:pt idx="1186">
                  <c:v>156.819</c:v>
                </c:pt>
                <c:pt idx="1187">
                  <c:v>155.336</c:v>
                </c:pt>
                <c:pt idx="1188">
                  <c:v>154.96</c:v>
                </c:pt>
                <c:pt idx="1189">
                  <c:v>154.96</c:v>
                </c:pt>
                <c:pt idx="1190">
                  <c:v>154.96</c:v>
                </c:pt>
                <c:pt idx="1191">
                  <c:v>151.11</c:v>
                </c:pt>
                <c:pt idx="1192">
                  <c:v>149.383</c:v>
                </c:pt>
                <c:pt idx="1193">
                  <c:v>145.453</c:v>
                </c:pt>
                <c:pt idx="1194">
                  <c:v>145.838</c:v>
                </c:pt>
                <c:pt idx="1195">
                  <c:v>151.171</c:v>
                </c:pt>
                <c:pt idx="1196">
                  <c:v>151.171</c:v>
                </c:pt>
                <c:pt idx="1197">
                  <c:v>151.171</c:v>
                </c:pt>
                <c:pt idx="1198">
                  <c:v>151.125</c:v>
                </c:pt>
                <c:pt idx="1199">
                  <c:v>146.499</c:v>
                </c:pt>
                <c:pt idx="1200">
                  <c:v>140.797</c:v>
                </c:pt>
                <c:pt idx="1201">
                  <c:v>141.975</c:v>
                </c:pt>
                <c:pt idx="1202">
                  <c:v>144.923</c:v>
                </c:pt>
                <c:pt idx="1203">
                  <c:v>144.923</c:v>
                </c:pt>
                <c:pt idx="1204">
                  <c:v>144.923</c:v>
                </c:pt>
                <c:pt idx="1205">
                  <c:v>143.199</c:v>
                </c:pt>
                <c:pt idx="1206">
                  <c:v>143.693</c:v>
                </c:pt>
                <c:pt idx="1207">
                  <c:v>143.007</c:v>
                </c:pt>
                <c:pt idx="1208">
                  <c:v>137.797</c:v>
                </c:pt>
                <c:pt idx="1209">
                  <c:v>138.517</c:v>
                </c:pt>
                <c:pt idx="1210">
                  <c:v>138.517</c:v>
                </c:pt>
                <c:pt idx="1211">
                  <c:v>138.517</c:v>
                </c:pt>
                <c:pt idx="1212">
                  <c:v>138.36</c:v>
                </c:pt>
                <c:pt idx="1213">
                  <c:v>139.744</c:v>
                </c:pt>
                <c:pt idx="1214">
                  <c:v>141.81</c:v>
                </c:pt>
                <c:pt idx="1215">
                  <c:v>143.55</c:v>
                </c:pt>
                <c:pt idx="1216">
                  <c:v>147.504</c:v>
                </c:pt>
                <c:pt idx="1217">
                  <c:v>147.504</c:v>
                </c:pt>
                <c:pt idx="1218">
                  <c:v>147.504</c:v>
                </c:pt>
                <c:pt idx="1219">
                  <c:v>147.065</c:v>
                </c:pt>
                <c:pt idx="1220">
                  <c:v>143.382</c:v>
                </c:pt>
                <c:pt idx="1221">
                  <c:v>142.349</c:v>
                </c:pt>
                <c:pt idx="1222">
                  <c:v>144.387</c:v>
                </c:pt>
                <c:pt idx="1223">
                  <c:v>139.659</c:v>
                </c:pt>
                <c:pt idx="1224">
                  <c:v>139.659</c:v>
                </c:pt>
                <c:pt idx="1225">
                  <c:v>139.659</c:v>
                </c:pt>
                <c:pt idx="1226">
                  <c:v>140.106</c:v>
                </c:pt>
                <c:pt idx="1227">
                  <c:v>142.005</c:v>
                </c:pt>
                <c:pt idx="1228">
                  <c:v>142.743</c:v>
                </c:pt>
                <c:pt idx="1229">
                  <c:v>141.608</c:v>
                </c:pt>
                <c:pt idx="1230">
                  <c:v>140.963</c:v>
                </c:pt>
                <c:pt idx="1231">
                  <c:v>140.963</c:v>
                </c:pt>
                <c:pt idx="1232">
                  <c:v>140.963</c:v>
                </c:pt>
                <c:pt idx="1233">
                  <c:v>139.401</c:v>
                </c:pt>
                <c:pt idx="1234">
                  <c:v>144.419</c:v>
                </c:pt>
                <c:pt idx="1235">
                  <c:v>144.788</c:v>
                </c:pt>
                <c:pt idx="1236">
                  <c:v>143.095</c:v>
                </c:pt>
                <c:pt idx="1237">
                  <c:v>142.968</c:v>
                </c:pt>
                <c:pt idx="1238">
                  <c:v>142.968</c:v>
                </c:pt>
                <c:pt idx="1239">
                  <c:v>142.968</c:v>
                </c:pt>
                <c:pt idx="1240">
                  <c:v>143.557</c:v>
                </c:pt>
                <c:pt idx="1241">
                  <c:v>145.467</c:v>
                </c:pt>
                <c:pt idx="1242">
                  <c:v>146.045</c:v>
                </c:pt>
                <c:pt idx="1243">
                  <c:v>147.467</c:v>
                </c:pt>
                <c:pt idx="1244">
                  <c:v>147.12</c:v>
                </c:pt>
                <c:pt idx="1245">
                  <c:v>147.12</c:v>
                </c:pt>
                <c:pt idx="1246">
                  <c:v>147.12</c:v>
                </c:pt>
                <c:pt idx="1247">
                  <c:v>149.003</c:v>
                </c:pt>
                <c:pt idx="1248">
                  <c:v>147.866</c:v>
                </c:pt>
                <c:pt idx="1249">
                  <c:v>151.889</c:v>
                </c:pt>
                <c:pt idx="1250">
                  <c:v>157.237</c:v>
                </c:pt>
                <c:pt idx="1251">
                  <c:v>166.385</c:v>
                </c:pt>
                <c:pt idx="1252">
                  <c:v>166.385</c:v>
                </c:pt>
                <c:pt idx="1253">
                  <c:v>166.385</c:v>
                </c:pt>
                <c:pt idx="1254">
                  <c:v>167.585</c:v>
                </c:pt>
                <c:pt idx="1255">
                  <c:v>165.732</c:v>
                </c:pt>
                <c:pt idx="1256">
                  <c:v>164.439</c:v>
                </c:pt>
                <c:pt idx="1257">
                  <c:v>161.417</c:v>
                </c:pt>
                <c:pt idx="1258">
                  <c:v>160.003</c:v>
                </c:pt>
                <c:pt idx="1259">
                  <c:v>160.003</c:v>
                </c:pt>
                <c:pt idx="1260">
                  <c:v>160.003</c:v>
                </c:pt>
                <c:pt idx="1261">
                  <c:v>162.179</c:v>
                </c:pt>
                <c:pt idx="1262">
                  <c:v>163.914</c:v>
                </c:pt>
                <c:pt idx="1263">
                  <c:v>161.969</c:v>
                </c:pt>
                <c:pt idx="1264">
                  <c:v>158.444</c:v>
                </c:pt>
                <c:pt idx="1265">
                  <c:v>158.891</c:v>
                </c:pt>
                <c:pt idx="1266">
                  <c:v>158.891</c:v>
                </c:pt>
                <c:pt idx="1267">
                  <c:v>158.891</c:v>
                </c:pt>
                <c:pt idx="1268">
                  <c:v>162.28</c:v>
                </c:pt>
                <c:pt idx="1269">
                  <c:v>161.053</c:v>
                </c:pt>
                <c:pt idx="1270">
                  <c:v>165.159</c:v>
                </c:pt>
                <c:pt idx="1271">
                  <c:v>165.089</c:v>
                </c:pt>
                <c:pt idx="1272">
                  <c:v>166.15</c:v>
                </c:pt>
                <c:pt idx="1273">
                  <c:v>166.15</c:v>
                </c:pt>
                <c:pt idx="1274">
                  <c:v>166.15</c:v>
                </c:pt>
                <c:pt idx="1275">
                  <c:v>170.536</c:v>
                </c:pt>
                <c:pt idx="1276">
                  <c:v>169.268</c:v>
                </c:pt>
                <c:pt idx="1277">
                  <c:v>169.934</c:v>
                </c:pt>
                <c:pt idx="1278">
                  <c:v>167.338</c:v>
                </c:pt>
                <c:pt idx="1279">
                  <c:v>167.208</c:v>
                </c:pt>
                <c:pt idx="1280">
                  <c:v>167.208</c:v>
                </c:pt>
                <c:pt idx="1281">
                  <c:v>167.208</c:v>
                </c:pt>
                <c:pt idx="1282">
                  <c:v>172.743</c:v>
                </c:pt>
                <c:pt idx="1283">
                  <c:v>178.943</c:v>
                </c:pt>
                <c:pt idx="1284">
                  <c:v>180.187</c:v>
                </c:pt>
                <c:pt idx="1285">
                  <c:v>176.553</c:v>
                </c:pt>
                <c:pt idx="1286">
                  <c:v>171.753</c:v>
                </c:pt>
                <c:pt idx="1287">
                  <c:v>171.753</c:v>
                </c:pt>
                <c:pt idx="1288">
                  <c:v>171.753</c:v>
                </c:pt>
                <c:pt idx="1289">
                  <c:v>169.456</c:v>
                </c:pt>
                <c:pt idx="1290">
                  <c:v>168.648</c:v>
                </c:pt>
                <c:pt idx="1291">
                  <c:v>173.018</c:v>
                </c:pt>
                <c:pt idx="1292">
                  <c:v>170.622</c:v>
                </c:pt>
                <c:pt idx="1293">
                  <c:v>169.624</c:v>
                </c:pt>
                <c:pt idx="1294">
                  <c:v>169.624</c:v>
                </c:pt>
                <c:pt idx="1295">
                  <c:v>169.624</c:v>
                </c:pt>
                <c:pt idx="1296">
                  <c:v>171.274</c:v>
                </c:pt>
                <c:pt idx="1297">
                  <c:v>169.272</c:v>
                </c:pt>
                <c:pt idx="1298">
                  <c:v>171.932</c:v>
                </c:pt>
                <c:pt idx="1299">
                  <c:v>176.678</c:v>
                </c:pt>
                <c:pt idx="1300">
                  <c:v>181.865</c:v>
                </c:pt>
                <c:pt idx="1301">
                  <c:v>181.865</c:v>
                </c:pt>
                <c:pt idx="1302">
                  <c:v>181.865</c:v>
                </c:pt>
                <c:pt idx="1303">
                  <c:v>185.362</c:v>
                </c:pt>
                <c:pt idx="1304">
                  <c:v>182.385</c:v>
                </c:pt>
                <c:pt idx="1305">
                  <c:v>177.517</c:v>
                </c:pt>
                <c:pt idx="1306">
                  <c:v>179.261</c:v>
                </c:pt>
                <c:pt idx="1307">
                  <c:v>182.714</c:v>
                </c:pt>
                <c:pt idx="1308">
                  <c:v>182.714</c:v>
                </c:pt>
                <c:pt idx="1309">
                  <c:v>182.714</c:v>
                </c:pt>
                <c:pt idx="1310">
                  <c:v>186.458</c:v>
                </c:pt>
                <c:pt idx="1311">
                  <c:v>188.899</c:v>
                </c:pt>
                <c:pt idx="1312">
                  <c:v>188.704</c:v>
                </c:pt>
                <c:pt idx="1313">
                  <c:v>194.535</c:v>
                </c:pt>
                <c:pt idx="1314">
                  <c:v>196.021</c:v>
                </c:pt>
                <c:pt idx="1315">
                  <c:v>196.021</c:v>
                </c:pt>
                <c:pt idx="1316">
                  <c:v>196.021</c:v>
                </c:pt>
                <c:pt idx="1317">
                  <c:v>192.208</c:v>
                </c:pt>
                <c:pt idx="1318">
                  <c:v>194.101</c:v>
                </c:pt>
                <c:pt idx="1319">
                  <c:v>195.61</c:v>
                </c:pt>
                <c:pt idx="1320">
                  <c:v>200.352</c:v>
                </c:pt>
                <c:pt idx="1321">
                  <c:v>199.933</c:v>
                </c:pt>
                <c:pt idx="1322">
                  <c:v>199.933</c:v>
                </c:pt>
                <c:pt idx="1323">
                  <c:v>199.933</c:v>
                </c:pt>
                <c:pt idx="1324">
                  <c:v>200.665</c:v>
                </c:pt>
                <c:pt idx="1325">
                  <c:v>204.557</c:v>
                </c:pt>
                <c:pt idx="1326">
                  <c:v>207.652</c:v>
                </c:pt>
                <c:pt idx="1327">
                  <c:v>212.283</c:v>
                </c:pt>
                <c:pt idx="1328">
                  <c:v>216.098</c:v>
                </c:pt>
                <c:pt idx="1329">
                  <c:v>216.098</c:v>
                </c:pt>
                <c:pt idx="1330">
                  <c:v>216.098</c:v>
                </c:pt>
                <c:pt idx="1331">
                  <c:v>234.675</c:v>
                </c:pt>
                <c:pt idx="1332">
                  <c:v>231.654</c:v>
                </c:pt>
                <c:pt idx="1333">
                  <c:v>227.51</c:v>
                </c:pt>
                <c:pt idx="1334">
                  <c:v>218.235</c:v>
                </c:pt>
                <c:pt idx="1335">
                  <c:v>216.729</c:v>
                </c:pt>
                <c:pt idx="1336">
                  <c:v>216.729</c:v>
                </c:pt>
                <c:pt idx="1337">
                  <c:v>216.729</c:v>
                </c:pt>
                <c:pt idx="1338">
                  <c:v>217.715</c:v>
                </c:pt>
                <c:pt idx="1339">
                  <c:v>230.671</c:v>
                </c:pt>
                <c:pt idx="1340">
                  <c:v>231.007</c:v>
                </c:pt>
                <c:pt idx="1341">
                  <c:v>223.196</c:v>
                </c:pt>
                <c:pt idx="1342">
                  <c:v>227.588</c:v>
                </c:pt>
                <c:pt idx="1343">
                  <c:v>227.588</c:v>
                </c:pt>
                <c:pt idx="1344">
                  <c:v>227.588</c:v>
                </c:pt>
                <c:pt idx="1345">
                  <c:v>225.693</c:v>
                </c:pt>
                <c:pt idx="1346">
                  <c:v>220.325</c:v>
                </c:pt>
                <c:pt idx="1347">
                  <c:v>218.868</c:v>
                </c:pt>
                <c:pt idx="1348">
                  <c:v>217.504</c:v>
                </c:pt>
                <c:pt idx="1349">
                  <c:v>218.082</c:v>
                </c:pt>
                <c:pt idx="1350">
                  <c:v>218.082</c:v>
                </c:pt>
                <c:pt idx="1351">
                  <c:v>218.082</c:v>
                </c:pt>
                <c:pt idx="1352">
                  <c:v>216.973</c:v>
                </c:pt>
                <c:pt idx="1353">
                  <c:v>211.882</c:v>
                </c:pt>
                <c:pt idx="1354">
                  <c:v>201.501</c:v>
                </c:pt>
                <c:pt idx="1355">
                  <c:v>195.147</c:v>
                </c:pt>
                <c:pt idx="1356">
                  <c:v>200.894</c:v>
                </c:pt>
                <c:pt idx="1357">
                  <c:v>200.894</c:v>
                </c:pt>
                <c:pt idx="1358">
                  <c:v>200.894</c:v>
                </c:pt>
                <c:pt idx="1359">
                  <c:v>209.19</c:v>
                </c:pt>
                <c:pt idx="1360">
                  <c:v>226.901</c:v>
                </c:pt>
                <c:pt idx="1361">
                  <c:v>233.289</c:v>
                </c:pt>
                <c:pt idx="1362">
                  <c:v>235.906</c:v>
                </c:pt>
                <c:pt idx="1363">
                  <c:v>242.101</c:v>
                </c:pt>
                <c:pt idx="1364">
                  <c:v>242.101</c:v>
                </c:pt>
                <c:pt idx="1365">
                  <c:v>242.101</c:v>
                </c:pt>
                <c:pt idx="1366">
                  <c:v>260.143</c:v>
                </c:pt>
                <c:pt idx="1367">
                  <c:v>256.4709999999999</c:v>
                </c:pt>
                <c:pt idx="1368">
                  <c:v>249.299</c:v>
                </c:pt>
                <c:pt idx="1369">
                  <c:v>247.935</c:v>
                </c:pt>
                <c:pt idx="1370">
                  <c:v>242.894</c:v>
                </c:pt>
                <c:pt idx="1371">
                  <c:v>242.894</c:v>
                </c:pt>
                <c:pt idx="1372">
                  <c:v>242.894</c:v>
                </c:pt>
                <c:pt idx="1373">
                  <c:v>229.181</c:v>
                </c:pt>
                <c:pt idx="1374">
                  <c:v>224.239</c:v>
                </c:pt>
                <c:pt idx="1375">
                  <c:v>229.716</c:v>
                </c:pt>
                <c:pt idx="1376">
                  <c:v>221.879</c:v>
                </c:pt>
                <c:pt idx="1377">
                  <c:v>215.83</c:v>
                </c:pt>
                <c:pt idx="1378">
                  <c:v>215.83</c:v>
                </c:pt>
                <c:pt idx="1379">
                  <c:v>215.83</c:v>
                </c:pt>
                <c:pt idx="1380">
                  <c:v>214.885</c:v>
                </c:pt>
                <c:pt idx="1381">
                  <c:v>228.418</c:v>
                </c:pt>
                <c:pt idx="1382">
                  <c:v>230.728</c:v>
                </c:pt>
                <c:pt idx="1383">
                  <c:v>221.764</c:v>
                </c:pt>
                <c:pt idx="1384">
                  <c:v>218.68</c:v>
                </c:pt>
                <c:pt idx="1385">
                  <c:v>218.68</c:v>
                </c:pt>
                <c:pt idx="1386">
                  <c:v>218.68</c:v>
                </c:pt>
                <c:pt idx="1387">
                  <c:v>219.995</c:v>
                </c:pt>
                <c:pt idx="1388">
                  <c:v>222.703</c:v>
                </c:pt>
                <c:pt idx="1389">
                  <c:v>221.272</c:v>
                </c:pt>
                <c:pt idx="1390">
                  <c:v>218.166</c:v>
                </c:pt>
                <c:pt idx="1391">
                  <c:v>211.281</c:v>
                </c:pt>
                <c:pt idx="1392">
                  <c:v>211.281</c:v>
                </c:pt>
                <c:pt idx="1393">
                  <c:v>211.281</c:v>
                </c:pt>
                <c:pt idx="1394">
                  <c:v>208.798</c:v>
                </c:pt>
                <c:pt idx="1395">
                  <c:v>211.456</c:v>
                </c:pt>
                <c:pt idx="1396">
                  <c:v>208.958</c:v>
                </c:pt>
                <c:pt idx="1397">
                  <c:v>211.713</c:v>
                </c:pt>
                <c:pt idx="1398">
                  <c:v>210.175</c:v>
                </c:pt>
                <c:pt idx="1399">
                  <c:v>210.175</c:v>
                </c:pt>
                <c:pt idx="1400">
                  <c:v>210.175</c:v>
                </c:pt>
                <c:pt idx="1401">
                  <c:v>205.454</c:v>
                </c:pt>
                <c:pt idx="1402">
                  <c:v>192.444</c:v>
                </c:pt>
                <c:pt idx="1403">
                  <c:v>195.666</c:v>
                </c:pt>
                <c:pt idx="1404">
                  <c:v>201.567</c:v>
                </c:pt>
                <c:pt idx="1405">
                  <c:v>205.206</c:v>
                </c:pt>
                <c:pt idx="1406">
                  <c:v>205.206</c:v>
                </c:pt>
                <c:pt idx="1407">
                  <c:v>205.206</c:v>
                </c:pt>
                <c:pt idx="1408">
                  <c:v>210.229</c:v>
                </c:pt>
                <c:pt idx="1409">
                  <c:v>208.748</c:v>
                </c:pt>
                <c:pt idx="1410">
                  <c:v>207.164</c:v>
                </c:pt>
                <c:pt idx="1411">
                  <c:v>212.906</c:v>
                </c:pt>
                <c:pt idx="1412">
                  <c:v>219.652</c:v>
                </c:pt>
                <c:pt idx="1413">
                  <c:v>219.652</c:v>
                </c:pt>
                <c:pt idx="1414">
                  <c:v>219.652</c:v>
                </c:pt>
                <c:pt idx="1415">
                  <c:v>217.495</c:v>
                </c:pt>
                <c:pt idx="1416">
                  <c:v>218.278</c:v>
                </c:pt>
                <c:pt idx="1417">
                  <c:v>215.646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CDS!$C$3</c:f>
              <c:strCache>
                <c:ptCount val="1"/>
                <c:pt idx="0">
                  <c:v>Brasil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numRef>
              <c:f>CDS!$A$7:$A$1424</c:f>
              <c:numCache>
                <c:formatCode>m/d/yyyy</c:formatCode>
                <c:ptCount val="1418"/>
                <c:pt idx="0">
                  <c:v>40909.0</c:v>
                </c:pt>
                <c:pt idx="1">
                  <c:v>40910.0</c:v>
                </c:pt>
                <c:pt idx="2">
                  <c:v>40911.0</c:v>
                </c:pt>
                <c:pt idx="3">
                  <c:v>40912.0</c:v>
                </c:pt>
                <c:pt idx="4">
                  <c:v>40913.0</c:v>
                </c:pt>
                <c:pt idx="5">
                  <c:v>40914.0</c:v>
                </c:pt>
                <c:pt idx="6">
                  <c:v>40915.0</c:v>
                </c:pt>
                <c:pt idx="7">
                  <c:v>40916.0</c:v>
                </c:pt>
                <c:pt idx="8">
                  <c:v>40917.0</c:v>
                </c:pt>
                <c:pt idx="9">
                  <c:v>40918.0</c:v>
                </c:pt>
                <c:pt idx="10">
                  <c:v>40919.0</c:v>
                </c:pt>
                <c:pt idx="11">
                  <c:v>40920.0</c:v>
                </c:pt>
                <c:pt idx="12">
                  <c:v>40921.0</c:v>
                </c:pt>
                <c:pt idx="13">
                  <c:v>40922.0</c:v>
                </c:pt>
                <c:pt idx="14">
                  <c:v>40923.0</c:v>
                </c:pt>
                <c:pt idx="15">
                  <c:v>40924.0</c:v>
                </c:pt>
                <c:pt idx="16">
                  <c:v>40925.0</c:v>
                </c:pt>
                <c:pt idx="17">
                  <c:v>40926.0</c:v>
                </c:pt>
                <c:pt idx="18">
                  <c:v>40927.0</c:v>
                </c:pt>
                <c:pt idx="19">
                  <c:v>40928.0</c:v>
                </c:pt>
                <c:pt idx="20">
                  <c:v>40929.0</c:v>
                </c:pt>
                <c:pt idx="21">
                  <c:v>40930.0</c:v>
                </c:pt>
                <c:pt idx="22">
                  <c:v>40931.0</c:v>
                </c:pt>
                <c:pt idx="23">
                  <c:v>40932.0</c:v>
                </c:pt>
                <c:pt idx="24">
                  <c:v>40933.0</c:v>
                </c:pt>
                <c:pt idx="25">
                  <c:v>40934.0</c:v>
                </c:pt>
                <c:pt idx="26">
                  <c:v>40935.0</c:v>
                </c:pt>
                <c:pt idx="27">
                  <c:v>40936.0</c:v>
                </c:pt>
                <c:pt idx="28">
                  <c:v>40937.0</c:v>
                </c:pt>
                <c:pt idx="29">
                  <c:v>40938.0</c:v>
                </c:pt>
                <c:pt idx="30">
                  <c:v>40939.0</c:v>
                </c:pt>
                <c:pt idx="31">
                  <c:v>40940.0</c:v>
                </c:pt>
                <c:pt idx="32">
                  <c:v>40941.0</c:v>
                </c:pt>
                <c:pt idx="33">
                  <c:v>40942.0</c:v>
                </c:pt>
                <c:pt idx="34">
                  <c:v>40943.0</c:v>
                </c:pt>
                <c:pt idx="35">
                  <c:v>40944.0</c:v>
                </c:pt>
                <c:pt idx="36">
                  <c:v>40945.0</c:v>
                </c:pt>
                <c:pt idx="37">
                  <c:v>40946.0</c:v>
                </c:pt>
                <c:pt idx="38">
                  <c:v>40947.0</c:v>
                </c:pt>
                <c:pt idx="39">
                  <c:v>40948.0</c:v>
                </c:pt>
                <c:pt idx="40">
                  <c:v>40949.0</c:v>
                </c:pt>
                <c:pt idx="41">
                  <c:v>40950.0</c:v>
                </c:pt>
                <c:pt idx="42">
                  <c:v>40951.0</c:v>
                </c:pt>
                <c:pt idx="43">
                  <c:v>40952.0</c:v>
                </c:pt>
                <c:pt idx="44">
                  <c:v>40953.0</c:v>
                </c:pt>
                <c:pt idx="45">
                  <c:v>40954.0</c:v>
                </c:pt>
                <c:pt idx="46">
                  <c:v>40955.0</c:v>
                </c:pt>
                <c:pt idx="47">
                  <c:v>40956.0</c:v>
                </c:pt>
                <c:pt idx="48">
                  <c:v>40957.0</c:v>
                </c:pt>
                <c:pt idx="49">
                  <c:v>40958.0</c:v>
                </c:pt>
                <c:pt idx="50">
                  <c:v>40959.0</c:v>
                </c:pt>
                <c:pt idx="51">
                  <c:v>40960.0</c:v>
                </c:pt>
                <c:pt idx="52">
                  <c:v>40961.0</c:v>
                </c:pt>
                <c:pt idx="53">
                  <c:v>40962.0</c:v>
                </c:pt>
                <c:pt idx="54">
                  <c:v>40963.0</c:v>
                </c:pt>
                <c:pt idx="55">
                  <c:v>40964.0</c:v>
                </c:pt>
                <c:pt idx="56">
                  <c:v>40965.0</c:v>
                </c:pt>
                <c:pt idx="57">
                  <c:v>40966.0</c:v>
                </c:pt>
                <c:pt idx="58">
                  <c:v>40967.0</c:v>
                </c:pt>
                <c:pt idx="59">
                  <c:v>40968.0</c:v>
                </c:pt>
                <c:pt idx="60">
                  <c:v>40969.0</c:v>
                </c:pt>
                <c:pt idx="61">
                  <c:v>40970.0</c:v>
                </c:pt>
                <c:pt idx="62">
                  <c:v>40971.0</c:v>
                </c:pt>
                <c:pt idx="63">
                  <c:v>40972.0</c:v>
                </c:pt>
                <c:pt idx="64">
                  <c:v>40973.0</c:v>
                </c:pt>
                <c:pt idx="65">
                  <c:v>40974.0</c:v>
                </c:pt>
                <c:pt idx="66">
                  <c:v>40975.0</c:v>
                </c:pt>
                <c:pt idx="67">
                  <c:v>40976.0</c:v>
                </c:pt>
                <c:pt idx="68">
                  <c:v>40977.0</c:v>
                </c:pt>
                <c:pt idx="69">
                  <c:v>40978.0</c:v>
                </c:pt>
                <c:pt idx="70">
                  <c:v>40979.0</c:v>
                </c:pt>
                <c:pt idx="71">
                  <c:v>40980.0</c:v>
                </c:pt>
                <c:pt idx="72">
                  <c:v>40981.0</c:v>
                </c:pt>
                <c:pt idx="73">
                  <c:v>40982.0</c:v>
                </c:pt>
                <c:pt idx="74">
                  <c:v>40983.0</c:v>
                </c:pt>
                <c:pt idx="75">
                  <c:v>40984.0</c:v>
                </c:pt>
                <c:pt idx="76">
                  <c:v>40985.0</c:v>
                </c:pt>
                <c:pt idx="77">
                  <c:v>40986.0</c:v>
                </c:pt>
                <c:pt idx="78">
                  <c:v>40987.0</c:v>
                </c:pt>
                <c:pt idx="79">
                  <c:v>40988.0</c:v>
                </c:pt>
                <c:pt idx="80">
                  <c:v>40989.0</c:v>
                </c:pt>
                <c:pt idx="81">
                  <c:v>40990.0</c:v>
                </c:pt>
                <c:pt idx="82">
                  <c:v>40991.0</c:v>
                </c:pt>
                <c:pt idx="83">
                  <c:v>40992.0</c:v>
                </c:pt>
                <c:pt idx="84">
                  <c:v>40993.0</c:v>
                </c:pt>
                <c:pt idx="85">
                  <c:v>40994.0</c:v>
                </c:pt>
                <c:pt idx="86">
                  <c:v>40995.0</c:v>
                </c:pt>
                <c:pt idx="87">
                  <c:v>40996.0</c:v>
                </c:pt>
                <c:pt idx="88">
                  <c:v>40997.0</c:v>
                </c:pt>
                <c:pt idx="89">
                  <c:v>40998.0</c:v>
                </c:pt>
                <c:pt idx="90">
                  <c:v>40999.0</c:v>
                </c:pt>
                <c:pt idx="91">
                  <c:v>41000.0</c:v>
                </c:pt>
                <c:pt idx="92">
                  <c:v>41001.0</c:v>
                </c:pt>
                <c:pt idx="93">
                  <c:v>41002.0</c:v>
                </c:pt>
                <c:pt idx="94">
                  <c:v>41003.0</c:v>
                </c:pt>
                <c:pt idx="95">
                  <c:v>41004.0</c:v>
                </c:pt>
                <c:pt idx="96">
                  <c:v>41005.0</c:v>
                </c:pt>
                <c:pt idx="97">
                  <c:v>41006.0</c:v>
                </c:pt>
                <c:pt idx="98">
                  <c:v>41007.0</c:v>
                </c:pt>
                <c:pt idx="99">
                  <c:v>41008.0</c:v>
                </c:pt>
                <c:pt idx="100">
                  <c:v>41009.0</c:v>
                </c:pt>
                <c:pt idx="101">
                  <c:v>41010.0</c:v>
                </c:pt>
                <c:pt idx="102">
                  <c:v>41011.0</c:v>
                </c:pt>
                <c:pt idx="103">
                  <c:v>41012.0</c:v>
                </c:pt>
                <c:pt idx="104">
                  <c:v>41013.0</c:v>
                </c:pt>
                <c:pt idx="105">
                  <c:v>41014.0</c:v>
                </c:pt>
                <c:pt idx="106">
                  <c:v>41015.0</c:v>
                </c:pt>
                <c:pt idx="107">
                  <c:v>41016.0</c:v>
                </c:pt>
                <c:pt idx="108">
                  <c:v>41017.0</c:v>
                </c:pt>
                <c:pt idx="109">
                  <c:v>41018.0</c:v>
                </c:pt>
                <c:pt idx="110">
                  <c:v>41019.0</c:v>
                </c:pt>
                <c:pt idx="111">
                  <c:v>41020.0</c:v>
                </c:pt>
                <c:pt idx="112">
                  <c:v>41021.0</c:v>
                </c:pt>
                <c:pt idx="113">
                  <c:v>41022.0</c:v>
                </c:pt>
                <c:pt idx="114">
                  <c:v>41023.0</c:v>
                </c:pt>
                <c:pt idx="115">
                  <c:v>41024.0</c:v>
                </c:pt>
                <c:pt idx="116">
                  <c:v>41025.0</c:v>
                </c:pt>
                <c:pt idx="117">
                  <c:v>41026.0</c:v>
                </c:pt>
                <c:pt idx="118">
                  <c:v>41027.0</c:v>
                </c:pt>
                <c:pt idx="119">
                  <c:v>41028.0</c:v>
                </c:pt>
                <c:pt idx="120">
                  <c:v>41029.0</c:v>
                </c:pt>
                <c:pt idx="121">
                  <c:v>41030.0</c:v>
                </c:pt>
                <c:pt idx="122">
                  <c:v>41031.0</c:v>
                </c:pt>
                <c:pt idx="123">
                  <c:v>41032.0</c:v>
                </c:pt>
                <c:pt idx="124">
                  <c:v>41033.0</c:v>
                </c:pt>
                <c:pt idx="125">
                  <c:v>41034.0</c:v>
                </c:pt>
                <c:pt idx="126">
                  <c:v>41035.0</c:v>
                </c:pt>
                <c:pt idx="127">
                  <c:v>41036.0</c:v>
                </c:pt>
                <c:pt idx="128">
                  <c:v>41037.0</c:v>
                </c:pt>
                <c:pt idx="129">
                  <c:v>41038.0</c:v>
                </c:pt>
                <c:pt idx="130">
                  <c:v>41039.0</c:v>
                </c:pt>
                <c:pt idx="131">
                  <c:v>41040.0</c:v>
                </c:pt>
                <c:pt idx="132">
                  <c:v>41041.0</c:v>
                </c:pt>
                <c:pt idx="133">
                  <c:v>41042.0</c:v>
                </c:pt>
                <c:pt idx="134">
                  <c:v>41043.0</c:v>
                </c:pt>
                <c:pt idx="135">
                  <c:v>41044.0</c:v>
                </c:pt>
                <c:pt idx="136">
                  <c:v>41045.0</c:v>
                </c:pt>
                <c:pt idx="137">
                  <c:v>41046.0</c:v>
                </c:pt>
                <c:pt idx="138">
                  <c:v>41047.0</c:v>
                </c:pt>
                <c:pt idx="139">
                  <c:v>41048.0</c:v>
                </c:pt>
                <c:pt idx="140">
                  <c:v>41049.0</c:v>
                </c:pt>
                <c:pt idx="141">
                  <c:v>41050.0</c:v>
                </c:pt>
                <c:pt idx="142">
                  <c:v>41051.0</c:v>
                </c:pt>
                <c:pt idx="143">
                  <c:v>41052.0</c:v>
                </c:pt>
                <c:pt idx="144">
                  <c:v>41053.0</c:v>
                </c:pt>
                <c:pt idx="145">
                  <c:v>41054.0</c:v>
                </c:pt>
                <c:pt idx="146">
                  <c:v>41055.0</c:v>
                </c:pt>
                <c:pt idx="147">
                  <c:v>41056.0</c:v>
                </c:pt>
                <c:pt idx="148">
                  <c:v>41057.0</c:v>
                </c:pt>
                <c:pt idx="149">
                  <c:v>41058.0</c:v>
                </c:pt>
                <c:pt idx="150">
                  <c:v>41059.0</c:v>
                </c:pt>
                <c:pt idx="151">
                  <c:v>41060.0</c:v>
                </c:pt>
                <c:pt idx="152">
                  <c:v>41061.0</c:v>
                </c:pt>
                <c:pt idx="153">
                  <c:v>41062.0</c:v>
                </c:pt>
                <c:pt idx="154">
                  <c:v>41063.0</c:v>
                </c:pt>
                <c:pt idx="155">
                  <c:v>41064.0</c:v>
                </c:pt>
                <c:pt idx="156">
                  <c:v>41065.0</c:v>
                </c:pt>
                <c:pt idx="157">
                  <c:v>41066.0</c:v>
                </c:pt>
                <c:pt idx="158">
                  <c:v>41067.0</c:v>
                </c:pt>
                <c:pt idx="159">
                  <c:v>41068.0</c:v>
                </c:pt>
                <c:pt idx="160">
                  <c:v>41069.0</c:v>
                </c:pt>
                <c:pt idx="161">
                  <c:v>41070.0</c:v>
                </c:pt>
                <c:pt idx="162">
                  <c:v>41071.0</c:v>
                </c:pt>
                <c:pt idx="163">
                  <c:v>41072.0</c:v>
                </c:pt>
                <c:pt idx="164">
                  <c:v>41073.0</c:v>
                </c:pt>
                <c:pt idx="165">
                  <c:v>41074.0</c:v>
                </c:pt>
                <c:pt idx="166">
                  <c:v>41075.0</c:v>
                </c:pt>
                <c:pt idx="167">
                  <c:v>41076.0</c:v>
                </c:pt>
                <c:pt idx="168">
                  <c:v>41077.0</c:v>
                </c:pt>
                <c:pt idx="169">
                  <c:v>41078.0</c:v>
                </c:pt>
                <c:pt idx="170">
                  <c:v>41079.0</c:v>
                </c:pt>
                <c:pt idx="171">
                  <c:v>41080.0</c:v>
                </c:pt>
                <c:pt idx="172">
                  <c:v>41081.0</c:v>
                </c:pt>
                <c:pt idx="173">
                  <c:v>41082.0</c:v>
                </c:pt>
                <c:pt idx="174">
                  <c:v>41083.0</c:v>
                </c:pt>
                <c:pt idx="175">
                  <c:v>41084.0</c:v>
                </c:pt>
                <c:pt idx="176">
                  <c:v>41085.0</c:v>
                </c:pt>
                <c:pt idx="177">
                  <c:v>41086.0</c:v>
                </c:pt>
                <c:pt idx="178">
                  <c:v>41087.0</c:v>
                </c:pt>
                <c:pt idx="179">
                  <c:v>41088.0</c:v>
                </c:pt>
                <c:pt idx="180">
                  <c:v>41089.0</c:v>
                </c:pt>
                <c:pt idx="181">
                  <c:v>41090.0</c:v>
                </c:pt>
                <c:pt idx="182">
                  <c:v>41091.0</c:v>
                </c:pt>
                <c:pt idx="183">
                  <c:v>41092.0</c:v>
                </c:pt>
                <c:pt idx="184">
                  <c:v>41093.0</c:v>
                </c:pt>
                <c:pt idx="185">
                  <c:v>41094.0</c:v>
                </c:pt>
                <c:pt idx="186">
                  <c:v>41095.0</c:v>
                </c:pt>
                <c:pt idx="187">
                  <c:v>41096.0</c:v>
                </c:pt>
                <c:pt idx="188">
                  <c:v>41097.0</c:v>
                </c:pt>
                <c:pt idx="189">
                  <c:v>41098.0</c:v>
                </c:pt>
                <c:pt idx="190">
                  <c:v>41099.0</c:v>
                </c:pt>
                <c:pt idx="191">
                  <c:v>41100.0</c:v>
                </c:pt>
                <c:pt idx="192">
                  <c:v>41101.0</c:v>
                </c:pt>
                <c:pt idx="193">
                  <c:v>41102.0</c:v>
                </c:pt>
                <c:pt idx="194">
                  <c:v>41103.0</c:v>
                </c:pt>
                <c:pt idx="195">
                  <c:v>41104.0</c:v>
                </c:pt>
                <c:pt idx="196">
                  <c:v>41105.0</c:v>
                </c:pt>
                <c:pt idx="197">
                  <c:v>41106.0</c:v>
                </c:pt>
                <c:pt idx="198">
                  <c:v>41107.0</c:v>
                </c:pt>
                <c:pt idx="199">
                  <c:v>41108.0</c:v>
                </c:pt>
                <c:pt idx="200">
                  <c:v>41109.0</c:v>
                </c:pt>
                <c:pt idx="201">
                  <c:v>41110.0</c:v>
                </c:pt>
                <c:pt idx="202">
                  <c:v>41111.0</c:v>
                </c:pt>
                <c:pt idx="203">
                  <c:v>41112.0</c:v>
                </c:pt>
                <c:pt idx="204">
                  <c:v>41113.0</c:v>
                </c:pt>
                <c:pt idx="205">
                  <c:v>41114.0</c:v>
                </c:pt>
                <c:pt idx="206">
                  <c:v>41115.0</c:v>
                </c:pt>
                <c:pt idx="207">
                  <c:v>41116.0</c:v>
                </c:pt>
                <c:pt idx="208">
                  <c:v>41117.0</c:v>
                </c:pt>
                <c:pt idx="209">
                  <c:v>41118.0</c:v>
                </c:pt>
                <c:pt idx="210">
                  <c:v>41119.0</c:v>
                </c:pt>
                <c:pt idx="211">
                  <c:v>41120.0</c:v>
                </c:pt>
                <c:pt idx="212">
                  <c:v>41121.0</c:v>
                </c:pt>
                <c:pt idx="213">
                  <c:v>41122.0</c:v>
                </c:pt>
                <c:pt idx="214">
                  <c:v>41123.0</c:v>
                </c:pt>
                <c:pt idx="215">
                  <c:v>41124.0</c:v>
                </c:pt>
                <c:pt idx="216">
                  <c:v>41125.0</c:v>
                </c:pt>
                <c:pt idx="217">
                  <c:v>41126.0</c:v>
                </c:pt>
                <c:pt idx="218">
                  <c:v>41127.0</c:v>
                </c:pt>
                <c:pt idx="219">
                  <c:v>41128.0</c:v>
                </c:pt>
                <c:pt idx="220">
                  <c:v>41129.0</c:v>
                </c:pt>
                <c:pt idx="221">
                  <c:v>41130.0</c:v>
                </c:pt>
                <c:pt idx="222">
                  <c:v>41131.0</c:v>
                </c:pt>
                <c:pt idx="223">
                  <c:v>41132.0</c:v>
                </c:pt>
                <c:pt idx="224">
                  <c:v>41133.0</c:v>
                </c:pt>
                <c:pt idx="225">
                  <c:v>41134.0</c:v>
                </c:pt>
                <c:pt idx="226">
                  <c:v>41135.0</c:v>
                </c:pt>
                <c:pt idx="227">
                  <c:v>41136.0</c:v>
                </c:pt>
                <c:pt idx="228">
                  <c:v>41137.0</c:v>
                </c:pt>
                <c:pt idx="229">
                  <c:v>41138.0</c:v>
                </c:pt>
                <c:pt idx="230">
                  <c:v>41139.0</c:v>
                </c:pt>
                <c:pt idx="231">
                  <c:v>41140.0</c:v>
                </c:pt>
                <c:pt idx="232">
                  <c:v>41141.0</c:v>
                </c:pt>
                <c:pt idx="233">
                  <c:v>41142.0</c:v>
                </c:pt>
                <c:pt idx="234">
                  <c:v>41143.0</c:v>
                </c:pt>
                <c:pt idx="235">
                  <c:v>41144.0</c:v>
                </c:pt>
                <c:pt idx="236">
                  <c:v>41145.0</c:v>
                </c:pt>
                <c:pt idx="237">
                  <c:v>41146.0</c:v>
                </c:pt>
                <c:pt idx="238">
                  <c:v>41147.0</c:v>
                </c:pt>
                <c:pt idx="239">
                  <c:v>41148.0</c:v>
                </c:pt>
                <c:pt idx="240">
                  <c:v>41149.0</c:v>
                </c:pt>
                <c:pt idx="241">
                  <c:v>41150.0</c:v>
                </c:pt>
                <c:pt idx="242">
                  <c:v>41151.0</c:v>
                </c:pt>
                <c:pt idx="243">
                  <c:v>41152.0</c:v>
                </c:pt>
                <c:pt idx="244">
                  <c:v>41153.0</c:v>
                </c:pt>
                <c:pt idx="245">
                  <c:v>41154.0</c:v>
                </c:pt>
                <c:pt idx="246">
                  <c:v>41155.0</c:v>
                </c:pt>
                <c:pt idx="247">
                  <c:v>41156.0</c:v>
                </c:pt>
                <c:pt idx="248">
                  <c:v>41157.0</c:v>
                </c:pt>
                <c:pt idx="249">
                  <c:v>41158.0</c:v>
                </c:pt>
                <c:pt idx="250">
                  <c:v>41159.0</c:v>
                </c:pt>
                <c:pt idx="251">
                  <c:v>41160.0</c:v>
                </c:pt>
                <c:pt idx="252">
                  <c:v>41161.0</c:v>
                </c:pt>
                <c:pt idx="253">
                  <c:v>41162.0</c:v>
                </c:pt>
                <c:pt idx="254">
                  <c:v>41163.0</c:v>
                </c:pt>
                <c:pt idx="255">
                  <c:v>41164.0</c:v>
                </c:pt>
                <c:pt idx="256">
                  <c:v>41165.0</c:v>
                </c:pt>
                <c:pt idx="257">
                  <c:v>41166.0</c:v>
                </c:pt>
                <c:pt idx="258">
                  <c:v>41167.0</c:v>
                </c:pt>
                <c:pt idx="259">
                  <c:v>41168.0</c:v>
                </c:pt>
                <c:pt idx="260">
                  <c:v>41169.0</c:v>
                </c:pt>
                <c:pt idx="261">
                  <c:v>41170.0</c:v>
                </c:pt>
                <c:pt idx="262">
                  <c:v>41171.0</c:v>
                </c:pt>
                <c:pt idx="263">
                  <c:v>41172.0</c:v>
                </c:pt>
                <c:pt idx="264">
                  <c:v>41173.0</c:v>
                </c:pt>
                <c:pt idx="265">
                  <c:v>41174.0</c:v>
                </c:pt>
                <c:pt idx="266">
                  <c:v>41175.0</c:v>
                </c:pt>
                <c:pt idx="267">
                  <c:v>41176.0</c:v>
                </c:pt>
                <c:pt idx="268">
                  <c:v>41177.0</c:v>
                </c:pt>
                <c:pt idx="269">
                  <c:v>41178.0</c:v>
                </c:pt>
                <c:pt idx="270">
                  <c:v>41179.0</c:v>
                </c:pt>
                <c:pt idx="271">
                  <c:v>41180.0</c:v>
                </c:pt>
                <c:pt idx="272">
                  <c:v>41181.0</c:v>
                </c:pt>
                <c:pt idx="273">
                  <c:v>41182.0</c:v>
                </c:pt>
                <c:pt idx="274">
                  <c:v>41183.0</c:v>
                </c:pt>
                <c:pt idx="275">
                  <c:v>41184.0</c:v>
                </c:pt>
                <c:pt idx="276">
                  <c:v>41185.0</c:v>
                </c:pt>
                <c:pt idx="277">
                  <c:v>41186.0</c:v>
                </c:pt>
                <c:pt idx="278">
                  <c:v>41187.0</c:v>
                </c:pt>
                <c:pt idx="279">
                  <c:v>41188.0</c:v>
                </c:pt>
                <c:pt idx="280">
                  <c:v>41189.0</c:v>
                </c:pt>
                <c:pt idx="281">
                  <c:v>41190.0</c:v>
                </c:pt>
                <c:pt idx="282">
                  <c:v>41191.0</c:v>
                </c:pt>
                <c:pt idx="283">
                  <c:v>41192.0</c:v>
                </c:pt>
                <c:pt idx="284">
                  <c:v>41193.0</c:v>
                </c:pt>
                <c:pt idx="285">
                  <c:v>41194.0</c:v>
                </c:pt>
                <c:pt idx="286">
                  <c:v>41195.0</c:v>
                </c:pt>
                <c:pt idx="287">
                  <c:v>41196.0</c:v>
                </c:pt>
                <c:pt idx="288">
                  <c:v>41197.0</c:v>
                </c:pt>
                <c:pt idx="289">
                  <c:v>41198.0</c:v>
                </c:pt>
                <c:pt idx="290">
                  <c:v>41199.0</c:v>
                </c:pt>
                <c:pt idx="291">
                  <c:v>41200.0</c:v>
                </c:pt>
                <c:pt idx="292">
                  <c:v>41201.0</c:v>
                </c:pt>
                <c:pt idx="293">
                  <c:v>41202.0</c:v>
                </c:pt>
                <c:pt idx="294">
                  <c:v>41203.0</c:v>
                </c:pt>
                <c:pt idx="295">
                  <c:v>41204.0</c:v>
                </c:pt>
                <c:pt idx="296">
                  <c:v>41205.0</c:v>
                </c:pt>
                <c:pt idx="297">
                  <c:v>41206.0</c:v>
                </c:pt>
                <c:pt idx="298">
                  <c:v>41207.0</c:v>
                </c:pt>
                <c:pt idx="299">
                  <c:v>41208.0</c:v>
                </c:pt>
                <c:pt idx="300">
                  <c:v>41209.0</c:v>
                </c:pt>
                <c:pt idx="301">
                  <c:v>41210.0</c:v>
                </c:pt>
                <c:pt idx="302">
                  <c:v>41211.0</c:v>
                </c:pt>
                <c:pt idx="303">
                  <c:v>41212.0</c:v>
                </c:pt>
                <c:pt idx="304">
                  <c:v>41213.0</c:v>
                </c:pt>
                <c:pt idx="305">
                  <c:v>41214.0</c:v>
                </c:pt>
                <c:pt idx="306">
                  <c:v>41215.0</c:v>
                </c:pt>
                <c:pt idx="307">
                  <c:v>41216.0</c:v>
                </c:pt>
                <c:pt idx="308">
                  <c:v>41217.0</c:v>
                </c:pt>
                <c:pt idx="309">
                  <c:v>41218.0</c:v>
                </c:pt>
                <c:pt idx="310">
                  <c:v>41219.0</c:v>
                </c:pt>
                <c:pt idx="311">
                  <c:v>41220.0</c:v>
                </c:pt>
                <c:pt idx="312">
                  <c:v>41221.0</c:v>
                </c:pt>
                <c:pt idx="313">
                  <c:v>41222.0</c:v>
                </c:pt>
                <c:pt idx="314">
                  <c:v>41223.0</c:v>
                </c:pt>
                <c:pt idx="315">
                  <c:v>41224.0</c:v>
                </c:pt>
                <c:pt idx="316">
                  <c:v>41225.0</c:v>
                </c:pt>
                <c:pt idx="317">
                  <c:v>41226.0</c:v>
                </c:pt>
                <c:pt idx="318">
                  <c:v>41227.0</c:v>
                </c:pt>
                <c:pt idx="319">
                  <c:v>41228.0</c:v>
                </c:pt>
                <c:pt idx="320">
                  <c:v>41229.0</c:v>
                </c:pt>
                <c:pt idx="321">
                  <c:v>41230.0</c:v>
                </c:pt>
                <c:pt idx="322">
                  <c:v>41231.0</c:v>
                </c:pt>
                <c:pt idx="323">
                  <c:v>41232.0</c:v>
                </c:pt>
                <c:pt idx="324">
                  <c:v>41233.0</c:v>
                </c:pt>
                <c:pt idx="325">
                  <c:v>41234.0</c:v>
                </c:pt>
                <c:pt idx="326">
                  <c:v>41235.0</c:v>
                </c:pt>
                <c:pt idx="327">
                  <c:v>41236.0</c:v>
                </c:pt>
                <c:pt idx="328">
                  <c:v>41237.0</c:v>
                </c:pt>
                <c:pt idx="329">
                  <c:v>41238.0</c:v>
                </c:pt>
                <c:pt idx="330">
                  <c:v>41239.0</c:v>
                </c:pt>
                <c:pt idx="331">
                  <c:v>41240.0</c:v>
                </c:pt>
                <c:pt idx="332">
                  <c:v>41241.0</c:v>
                </c:pt>
                <c:pt idx="333">
                  <c:v>41242.0</c:v>
                </c:pt>
                <c:pt idx="334">
                  <c:v>41243.0</c:v>
                </c:pt>
                <c:pt idx="335">
                  <c:v>41244.0</c:v>
                </c:pt>
                <c:pt idx="336">
                  <c:v>41245.0</c:v>
                </c:pt>
                <c:pt idx="337">
                  <c:v>41246.0</c:v>
                </c:pt>
                <c:pt idx="338">
                  <c:v>41247.0</c:v>
                </c:pt>
                <c:pt idx="339">
                  <c:v>41248.0</c:v>
                </c:pt>
                <c:pt idx="340">
                  <c:v>41249.0</c:v>
                </c:pt>
                <c:pt idx="341">
                  <c:v>41250.0</c:v>
                </c:pt>
                <c:pt idx="342">
                  <c:v>41251.0</c:v>
                </c:pt>
                <c:pt idx="343">
                  <c:v>41252.0</c:v>
                </c:pt>
                <c:pt idx="344">
                  <c:v>41253.0</c:v>
                </c:pt>
                <c:pt idx="345">
                  <c:v>41254.0</c:v>
                </c:pt>
                <c:pt idx="346">
                  <c:v>41255.0</c:v>
                </c:pt>
                <c:pt idx="347">
                  <c:v>41256.0</c:v>
                </c:pt>
                <c:pt idx="348">
                  <c:v>41257.0</c:v>
                </c:pt>
                <c:pt idx="349">
                  <c:v>41258.0</c:v>
                </c:pt>
                <c:pt idx="350">
                  <c:v>41259.0</c:v>
                </c:pt>
                <c:pt idx="351">
                  <c:v>41260.0</c:v>
                </c:pt>
                <c:pt idx="352">
                  <c:v>41261.0</c:v>
                </c:pt>
                <c:pt idx="353">
                  <c:v>41262.0</c:v>
                </c:pt>
                <c:pt idx="354">
                  <c:v>41263.0</c:v>
                </c:pt>
                <c:pt idx="355">
                  <c:v>41264.0</c:v>
                </c:pt>
                <c:pt idx="356">
                  <c:v>41265.0</c:v>
                </c:pt>
                <c:pt idx="357">
                  <c:v>41266.0</c:v>
                </c:pt>
                <c:pt idx="358">
                  <c:v>41267.0</c:v>
                </c:pt>
                <c:pt idx="359">
                  <c:v>41268.0</c:v>
                </c:pt>
                <c:pt idx="360">
                  <c:v>41269.0</c:v>
                </c:pt>
                <c:pt idx="361">
                  <c:v>41270.0</c:v>
                </c:pt>
                <c:pt idx="362">
                  <c:v>41271.0</c:v>
                </c:pt>
                <c:pt idx="363">
                  <c:v>41272.0</c:v>
                </c:pt>
                <c:pt idx="364">
                  <c:v>41273.0</c:v>
                </c:pt>
                <c:pt idx="365">
                  <c:v>41274.0</c:v>
                </c:pt>
                <c:pt idx="366">
                  <c:v>41275.0</c:v>
                </c:pt>
                <c:pt idx="367">
                  <c:v>41276.0</c:v>
                </c:pt>
                <c:pt idx="368">
                  <c:v>41277.0</c:v>
                </c:pt>
                <c:pt idx="369">
                  <c:v>41278.0</c:v>
                </c:pt>
                <c:pt idx="370">
                  <c:v>41279.0</c:v>
                </c:pt>
                <c:pt idx="371">
                  <c:v>41280.0</c:v>
                </c:pt>
                <c:pt idx="372">
                  <c:v>41281.0</c:v>
                </c:pt>
                <c:pt idx="373">
                  <c:v>41282.0</c:v>
                </c:pt>
                <c:pt idx="374">
                  <c:v>41283.0</c:v>
                </c:pt>
                <c:pt idx="375">
                  <c:v>41284.0</c:v>
                </c:pt>
                <c:pt idx="376">
                  <c:v>41285.0</c:v>
                </c:pt>
                <c:pt idx="377">
                  <c:v>41286.0</c:v>
                </c:pt>
                <c:pt idx="378">
                  <c:v>41287.0</c:v>
                </c:pt>
                <c:pt idx="379">
                  <c:v>41288.0</c:v>
                </c:pt>
                <c:pt idx="380">
                  <c:v>41289.0</c:v>
                </c:pt>
                <c:pt idx="381">
                  <c:v>41290.0</c:v>
                </c:pt>
                <c:pt idx="382">
                  <c:v>41291.0</c:v>
                </c:pt>
                <c:pt idx="383">
                  <c:v>41292.0</c:v>
                </c:pt>
                <c:pt idx="384">
                  <c:v>41293.0</c:v>
                </c:pt>
                <c:pt idx="385">
                  <c:v>41294.0</c:v>
                </c:pt>
                <c:pt idx="386">
                  <c:v>41295.0</c:v>
                </c:pt>
                <c:pt idx="387">
                  <c:v>41296.0</c:v>
                </c:pt>
                <c:pt idx="388">
                  <c:v>41297.0</c:v>
                </c:pt>
                <c:pt idx="389">
                  <c:v>41298.0</c:v>
                </c:pt>
                <c:pt idx="390">
                  <c:v>41299.0</c:v>
                </c:pt>
                <c:pt idx="391">
                  <c:v>41300.0</c:v>
                </c:pt>
                <c:pt idx="392">
                  <c:v>41301.0</c:v>
                </c:pt>
                <c:pt idx="393">
                  <c:v>41302.0</c:v>
                </c:pt>
                <c:pt idx="394">
                  <c:v>41303.0</c:v>
                </c:pt>
                <c:pt idx="395">
                  <c:v>41304.0</c:v>
                </c:pt>
                <c:pt idx="396">
                  <c:v>41305.0</c:v>
                </c:pt>
                <c:pt idx="397">
                  <c:v>41306.0</c:v>
                </c:pt>
                <c:pt idx="398">
                  <c:v>41307.0</c:v>
                </c:pt>
                <c:pt idx="399">
                  <c:v>41308.0</c:v>
                </c:pt>
                <c:pt idx="400">
                  <c:v>41309.0</c:v>
                </c:pt>
                <c:pt idx="401">
                  <c:v>41310.0</c:v>
                </c:pt>
                <c:pt idx="402">
                  <c:v>41311.0</c:v>
                </c:pt>
                <c:pt idx="403">
                  <c:v>41312.0</c:v>
                </c:pt>
                <c:pt idx="404">
                  <c:v>41313.0</c:v>
                </c:pt>
                <c:pt idx="405">
                  <c:v>41314.0</c:v>
                </c:pt>
                <c:pt idx="406">
                  <c:v>41315.0</c:v>
                </c:pt>
                <c:pt idx="407">
                  <c:v>41316.0</c:v>
                </c:pt>
                <c:pt idx="408">
                  <c:v>41317.0</c:v>
                </c:pt>
                <c:pt idx="409">
                  <c:v>41318.0</c:v>
                </c:pt>
                <c:pt idx="410">
                  <c:v>41319.0</c:v>
                </c:pt>
                <c:pt idx="411">
                  <c:v>41320.0</c:v>
                </c:pt>
                <c:pt idx="412">
                  <c:v>41321.0</c:v>
                </c:pt>
                <c:pt idx="413">
                  <c:v>41322.0</c:v>
                </c:pt>
                <c:pt idx="414">
                  <c:v>41323.0</c:v>
                </c:pt>
                <c:pt idx="415">
                  <c:v>41324.0</c:v>
                </c:pt>
                <c:pt idx="416">
                  <c:v>41325.0</c:v>
                </c:pt>
                <c:pt idx="417">
                  <c:v>41326.0</c:v>
                </c:pt>
                <c:pt idx="418">
                  <c:v>41327.0</c:v>
                </c:pt>
                <c:pt idx="419">
                  <c:v>41328.0</c:v>
                </c:pt>
                <c:pt idx="420">
                  <c:v>41329.0</c:v>
                </c:pt>
                <c:pt idx="421">
                  <c:v>41330.0</c:v>
                </c:pt>
                <c:pt idx="422">
                  <c:v>41331.0</c:v>
                </c:pt>
                <c:pt idx="423">
                  <c:v>41332.0</c:v>
                </c:pt>
                <c:pt idx="424">
                  <c:v>41333.0</c:v>
                </c:pt>
                <c:pt idx="425">
                  <c:v>41334.0</c:v>
                </c:pt>
                <c:pt idx="426">
                  <c:v>41335.0</c:v>
                </c:pt>
                <c:pt idx="427">
                  <c:v>41336.0</c:v>
                </c:pt>
                <c:pt idx="428">
                  <c:v>41337.0</c:v>
                </c:pt>
                <c:pt idx="429">
                  <c:v>41338.0</c:v>
                </c:pt>
                <c:pt idx="430">
                  <c:v>41339.0</c:v>
                </c:pt>
                <c:pt idx="431">
                  <c:v>41340.0</c:v>
                </c:pt>
                <c:pt idx="432">
                  <c:v>41341.0</c:v>
                </c:pt>
                <c:pt idx="433">
                  <c:v>41342.0</c:v>
                </c:pt>
                <c:pt idx="434">
                  <c:v>41343.0</c:v>
                </c:pt>
                <c:pt idx="435">
                  <c:v>41344.0</c:v>
                </c:pt>
                <c:pt idx="436">
                  <c:v>41345.0</c:v>
                </c:pt>
                <c:pt idx="437">
                  <c:v>41346.0</c:v>
                </c:pt>
                <c:pt idx="438">
                  <c:v>41347.0</c:v>
                </c:pt>
                <c:pt idx="439">
                  <c:v>41348.0</c:v>
                </c:pt>
                <c:pt idx="440">
                  <c:v>41349.0</c:v>
                </c:pt>
                <c:pt idx="441">
                  <c:v>41350.0</c:v>
                </c:pt>
                <c:pt idx="442">
                  <c:v>41351.0</c:v>
                </c:pt>
                <c:pt idx="443">
                  <c:v>41352.0</c:v>
                </c:pt>
                <c:pt idx="444">
                  <c:v>41353.0</c:v>
                </c:pt>
                <c:pt idx="445">
                  <c:v>41354.0</c:v>
                </c:pt>
                <c:pt idx="446">
                  <c:v>41355.0</c:v>
                </c:pt>
                <c:pt idx="447">
                  <c:v>41356.0</c:v>
                </c:pt>
                <c:pt idx="448">
                  <c:v>41357.0</c:v>
                </c:pt>
                <c:pt idx="449">
                  <c:v>41358.0</c:v>
                </c:pt>
                <c:pt idx="450">
                  <c:v>41359.0</c:v>
                </c:pt>
                <c:pt idx="451">
                  <c:v>41360.0</c:v>
                </c:pt>
                <c:pt idx="452">
                  <c:v>41361.0</c:v>
                </c:pt>
                <c:pt idx="453">
                  <c:v>41362.0</c:v>
                </c:pt>
                <c:pt idx="454">
                  <c:v>41363.0</c:v>
                </c:pt>
                <c:pt idx="455">
                  <c:v>41364.0</c:v>
                </c:pt>
                <c:pt idx="456">
                  <c:v>41365.0</c:v>
                </c:pt>
                <c:pt idx="457">
                  <c:v>41366.0</c:v>
                </c:pt>
                <c:pt idx="458">
                  <c:v>41367.0</c:v>
                </c:pt>
                <c:pt idx="459">
                  <c:v>41368.0</c:v>
                </c:pt>
                <c:pt idx="460">
                  <c:v>41369.0</c:v>
                </c:pt>
                <c:pt idx="461">
                  <c:v>41370.0</c:v>
                </c:pt>
                <c:pt idx="462">
                  <c:v>41371.0</c:v>
                </c:pt>
                <c:pt idx="463">
                  <c:v>41372.0</c:v>
                </c:pt>
                <c:pt idx="464">
                  <c:v>41373.0</c:v>
                </c:pt>
                <c:pt idx="465">
                  <c:v>41374.0</c:v>
                </c:pt>
                <c:pt idx="466">
                  <c:v>41375.0</c:v>
                </c:pt>
                <c:pt idx="467">
                  <c:v>41376.0</c:v>
                </c:pt>
                <c:pt idx="468">
                  <c:v>41377.0</c:v>
                </c:pt>
                <c:pt idx="469">
                  <c:v>41378.0</c:v>
                </c:pt>
                <c:pt idx="470">
                  <c:v>41379.0</c:v>
                </c:pt>
                <c:pt idx="471">
                  <c:v>41380.0</c:v>
                </c:pt>
                <c:pt idx="472">
                  <c:v>41381.0</c:v>
                </c:pt>
                <c:pt idx="473">
                  <c:v>41382.0</c:v>
                </c:pt>
                <c:pt idx="474">
                  <c:v>41383.0</c:v>
                </c:pt>
                <c:pt idx="475">
                  <c:v>41384.0</c:v>
                </c:pt>
                <c:pt idx="476">
                  <c:v>41385.0</c:v>
                </c:pt>
                <c:pt idx="477">
                  <c:v>41386.0</c:v>
                </c:pt>
                <c:pt idx="478">
                  <c:v>41387.0</c:v>
                </c:pt>
                <c:pt idx="479">
                  <c:v>41388.0</c:v>
                </c:pt>
                <c:pt idx="480">
                  <c:v>41389.0</c:v>
                </c:pt>
                <c:pt idx="481">
                  <c:v>41390.0</c:v>
                </c:pt>
                <c:pt idx="482">
                  <c:v>41391.0</c:v>
                </c:pt>
                <c:pt idx="483">
                  <c:v>41392.0</c:v>
                </c:pt>
                <c:pt idx="484">
                  <c:v>41393.0</c:v>
                </c:pt>
                <c:pt idx="485">
                  <c:v>41394.0</c:v>
                </c:pt>
                <c:pt idx="486">
                  <c:v>41395.0</c:v>
                </c:pt>
                <c:pt idx="487">
                  <c:v>41396.0</c:v>
                </c:pt>
                <c:pt idx="488">
                  <c:v>41397.0</c:v>
                </c:pt>
                <c:pt idx="489">
                  <c:v>41398.0</c:v>
                </c:pt>
                <c:pt idx="490">
                  <c:v>41399.0</c:v>
                </c:pt>
                <c:pt idx="491">
                  <c:v>41400.0</c:v>
                </c:pt>
                <c:pt idx="492">
                  <c:v>41401.0</c:v>
                </c:pt>
                <c:pt idx="493">
                  <c:v>41402.0</c:v>
                </c:pt>
                <c:pt idx="494">
                  <c:v>41403.0</c:v>
                </c:pt>
                <c:pt idx="495">
                  <c:v>41404.0</c:v>
                </c:pt>
                <c:pt idx="496">
                  <c:v>41405.0</c:v>
                </c:pt>
                <c:pt idx="497">
                  <c:v>41406.0</c:v>
                </c:pt>
                <c:pt idx="498">
                  <c:v>41407.0</c:v>
                </c:pt>
                <c:pt idx="499">
                  <c:v>41408.0</c:v>
                </c:pt>
                <c:pt idx="500">
                  <c:v>41409.0</c:v>
                </c:pt>
                <c:pt idx="501">
                  <c:v>41410.0</c:v>
                </c:pt>
                <c:pt idx="502">
                  <c:v>41411.0</c:v>
                </c:pt>
                <c:pt idx="503">
                  <c:v>41412.0</c:v>
                </c:pt>
                <c:pt idx="504">
                  <c:v>41413.0</c:v>
                </c:pt>
                <c:pt idx="505">
                  <c:v>41414.0</c:v>
                </c:pt>
                <c:pt idx="506">
                  <c:v>41415.0</c:v>
                </c:pt>
                <c:pt idx="507">
                  <c:v>41416.0</c:v>
                </c:pt>
                <c:pt idx="508">
                  <c:v>41417.0</c:v>
                </c:pt>
                <c:pt idx="509">
                  <c:v>41418.0</c:v>
                </c:pt>
                <c:pt idx="510">
                  <c:v>41419.0</c:v>
                </c:pt>
                <c:pt idx="511">
                  <c:v>41420.0</c:v>
                </c:pt>
                <c:pt idx="512">
                  <c:v>41421.0</c:v>
                </c:pt>
                <c:pt idx="513">
                  <c:v>41422.0</c:v>
                </c:pt>
                <c:pt idx="514">
                  <c:v>41423.0</c:v>
                </c:pt>
                <c:pt idx="515">
                  <c:v>41424.0</c:v>
                </c:pt>
                <c:pt idx="516">
                  <c:v>41425.0</c:v>
                </c:pt>
                <c:pt idx="517">
                  <c:v>41426.0</c:v>
                </c:pt>
                <c:pt idx="518">
                  <c:v>41427.0</c:v>
                </c:pt>
                <c:pt idx="519">
                  <c:v>41428.0</c:v>
                </c:pt>
                <c:pt idx="520">
                  <c:v>41429.0</c:v>
                </c:pt>
                <c:pt idx="521">
                  <c:v>41430.0</c:v>
                </c:pt>
                <c:pt idx="522">
                  <c:v>41431.0</c:v>
                </c:pt>
                <c:pt idx="523">
                  <c:v>41432.0</c:v>
                </c:pt>
                <c:pt idx="524">
                  <c:v>41433.0</c:v>
                </c:pt>
                <c:pt idx="525">
                  <c:v>41434.0</c:v>
                </c:pt>
                <c:pt idx="526">
                  <c:v>41435.0</c:v>
                </c:pt>
                <c:pt idx="527">
                  <c:v>41436.0</c:v>
                </c:pt>
                <c:pt idx="528">
                  <c:v>41437.0</c:v>
                </c:pt>
                <c:pt idx="529">
                  <c:v>41438.0</c:v>
                </c:pt>
                <c:pt idx="530">
                  <c:v>41439.0</c:v>
                </c:pt>
                <c:pt idx="531">
                  <c:v>41440.0</c:v>
                </c:pt>
                <c:pt idx="532">
                  <c:v>41441.0</c:v>
                </c:pt>
                <c:pt idx="533">
                  <c:v>41442.0</c:v>
                </c:pt>
                <c:pt idx="534">
                  <c:v>41443.0</c:v>
                </c:pt>
                <c:pt idx="535">
                  <c:v>41444.0</c:v>
                </c:pt>
                <c:pt idx="536">
                  <c:v>41445.0</c:v>
                </c:pt>
                <c:pt idx="537">
                  <c:v>41446.0</c:v>
                </c:pt>
                <c:pt idx="538">
                  <c:v>41447.0</c:v>
                </c:pt>
                <c:pt idx="539">
                  <c:v>41448.0</c:v>
                </c:pt>
                <c:pt idx="540">
                  <c:v>41449.0</c:v>
                </c:pt>
                <c:pt idx="541">
                  <c:v>41450.0</c:v>
                </c:pt>
                <c:pt idx="542">
                  <c:v>41451.0</c:v>
                </c:pt>
                <c:pt idx="543">
                  <c:v>41452.0</c:v>
                </c:pt>
                <c:pt idx="544">
                  <c:v>41453.0</c:v>
                </c:pt>
                <c:pt idx="545">
                  <c:v>41454.0</c:v>
                </c:pt>
                <c:pt idx="546">
                  <c:v>41455.0</c:v>
                </c:pt>
                <c:pt idx="547">
                  <c:v>41456.0</c:v>
                </c:pt>
                <c:pt idx="548">
                  <c:v>41457.0</c:v>
                </c:pt>
                <c:pt idx="549">
                  <c:v>41458.0</c:v>
                </c:pt>
                <c:pt idx="550">
                  <c:v>41459.0</c:v>
                </c:pt>
                <c:pt idx="551">
                  <c:v>41460.0</c:v>
                </c:pt>
                <c:pt idx="552">
                  <c:v>41461.0</c:v>
                </c:pt>
                <c:pt idx="553">
                  <c:v>41462.0</c:v>
                </c:pt>
                <c:pt idx="554">
                  <c:v>41463.0</c:v>
                </c:pt>
                <c:pt idx="555">
                  <c:v>41464.0</c:v>
                </c:pt>
                <c:pt idx="556">
                  <c:v>41465.0</c:v>
                </c:pt>
                <c:pt idx="557">
                  <c:v>41466.0</c:v>
                </c:pt>
                <c:pt idx="558">
                  <c:v>41467.0</c:v>
                </c:pt>
                <c:pt idx="559">
                  <c:v>41468.0</c:v>
                </c:pt>
                <c:pt idx="560">
                  <c:v>41469.0</c:v>
                </c:pt>
                <c:pt idx="561">
                  <c:v>41470.0</c:v>
                </c:pt>
                <c:pt idx="562">
                  <c:v>41471.0</c:v>
                </c:pt>
                <c:pt idx="563">
                  <c:v>41472.0</c:v>
                </c:pt>
                <c:pt idx="564">
                  <c:v>41473.0</c:v>
                </c:pt>
                <c:pt idx="565">
                  <c:v>41474.0</c:v>
                </c:pt>
                <c:pt idx="566">
                  <c:v>41475.0</c:v>
                </c:pt>
                <c:pt idx="567">
                  <c:v>41476.0</c:v>
                </c:pt>
                <c:pt idx="568">
                  <c:v>41477.0</c:v>
                </c:pt>
                <c:pt idx="569">
                  <c:v>41478.0</c:v>
                </c:pt>
                <c:pt idx="570">
                  <c:v>41479.0</c:v>
                </c:pt>
                <c:pt idx="571">
                  <c:v>41480.0</c:v>
                </c:pt>
                <c:pt idx="572">
                  <c:v>41481.0</c:v>
                </c:pt>
                <c:pt idx="573">
                  <c:v>41482.0</c:v>
                </c:pt>
                <c:pt idx="574">
                  <c:v>41483.0</c:v>
                </c:pt>
                <c:pt idx="575">
                  <c:v>41484.0</c:v>
                </c:pt>
                <c:pt idx="576">
                  <c:v>41485.0</c:v>
                </c:pt>
                <c:pt idx="577">
                  <c:v>41486.0</c:v>
                </c:pt>
                <c:pt idx="578">
                  <c:v>41487.0</c:v>
                </c:pt>
                <c:pt idx="579">
                  <c:v>41488.0</c:v>
                </c:pt>
                <c:pt idx="580">
                  <c:v>41489.0</c:v>
                </c:pt>
                <c:pt idx="581">
                  <c:v>41490.0</c:v>
                </c:pt>
                <c:pt idx="582">
                  <c:v>41491.0</c:v>
                </c:pt>
                <c:pt idx="583">
                  <c:v>41492.0</c:v>
                </c:pt>
                <c:pt idx="584">
                  <c:v>41493.0</c:v>
                </c:pt>
                <c:pt idx="585">
                  <c:v>41494.0</c:v>
                </c:pt>
                <c:pt idx="586">
                  <c:v>41495.0</c:v>
                </c:pt>
                <c:pt idx="587">
                  <c:v>41496.0</c:v>
                </c:pt>
                <c:pt idx="588">
                  <c:v>41497.0</c:v>
                </c:pt>
                <c:pt idx="589">
                  <c:v>41498.0</c:v>
                </c:pt>
                <c:pt idx="590">
                  <c:v>41499.0</c:v>
                </c:pt>
                <c:pt idx="591">
                  <c:v>41500.0</c:v>
                </c:pt>
                <c:pt idx="592">
                  <c:v>41501.0</c:v>
                </c:pt>
                <c:pt idx="593">
                  <c:v>41502.0</c:v>
                </c:pt>
                <c:pt idx="594">
                  <c:v>41503.0</c:v>
                </c:pt>
                <c:pt idx="595">
                  <c:v>41504.0</c:v>
                </c:pt>
                <c:pt idx="596">
                  <c:v>41505.0</c:v>
                </c:pt>
                <c:pt idx="597">
                  <c:v>41506.0</c:v>
                </c:pt>
                <c:pt idx="598">
                  <c:v>41507.0</c:v>
                </c:pt>
                <c:pt idx="599">
                  <c:v>41508.0</c:v>
                </c:pt>
                <c:pt idx="600">
                  <c:v>41509.0</c:v>
                </c:pt>
                <c:pt idx="601">
                  <c:v>41510.0</c:v>
                </c:pt>
                <c:pt idx="602">
                  <c:v>41511.0</c:v>
                </c:pt>
                <c:pt idx="603">
                  <c:v>41512.0</c:v>
                </c:pt>
                <c:pt idx="604">
                  <c:v>41513.0</c:v>
                </c:pt>
                <c:pt idx="605">
                  <c:v>41514.0</c:v>
                </c:pt>
                <c:pt idx="606">
                  <c:v>41515.0</c:v>
                </c:pt>
                <c:pt idx="607">
                  <c:v>41516.0</c:v>
                </c:pt>
                <c:pt idx="608">
                  <c:v>41517.0</c:v>
                </c:pt>
                <c:pt idx="609">
                  <c:v>41518.0</c:v>
                </c:pt>
                <c:pt idx="610">
                  <c:v>41519.0</c:v>
                </c:pt>
                <c:pt idx="611">
                  <c:v>41520.0</c:v>
                </c:pt>
                <c:pt idx="612">
                  <c:v>41521.0</c:v>
                </c:pt>
                <c:pt idx="613">
                  <c:v>41522.0</c:v>
                </c:pt>
                <c:pt idx="614">
                  <c:v>41523.0</c:v>
                </c:pt>
                <c:pt idx="615">
                  <c:v>41524.0</c:v>
                </c:pt>
                <c:pt idx="616">
                  <c:v>41525.0</c:v>
                </c:pt>
                <c:pt idx="617">
                  <c:v>41526.0</c:v>
                </c:pt>
                <c:pt idx="618">
                  <c:v>41527.0</c:v>
                </c:pt>
                <c:pt idx="619">
                  <c:v>41528.0</c:v>
                </c:pt>
                <c:pt idx="620">
                  <c:v>41529.0</c:v>
                </c:pt>
                <c:pt idx="621">
                  <c:v>41530.0</c:v>
                </c:pt>
                <c:pt idx="622">
                  <c:v>41531.0</c:v>
                </c:pt>
                <c:pt idx="623">
                  <c:v>41532.0</c:v>
                </c:pt>
                <c:pt idx="624">
                  <c:v>41533.0</c:v>
                </c:pt>
                <c:pt idx="625">
                  <c:v>41534.0</c:v>
                </c:pt>
                <c:pt idx="626">
                  <c:v>41535.0</c:v>
                </c:pt>
                <c:pt idx="627">
                  <c:v>41536.0</c:v>
                </c:pt>
                <c:pt idx="628">
                  <c:v>41537.0</c:v>
                </c:pt>
                <c:pt idx="629">
                  <c:v>41538.0</c:v>
                </c:pt>
                <c:pt idx="630">
                  <c:v>41539.0</c:v>
                </c:pt>
                <c:pt idx="631">
                  <c:v>41540.0</c:v>
                </c:pt>
                <c:pt idx="632">
                  <c:v>41541.0</c:v>
                </c:pt>
                <c:pt idx="633">
                  <c:v>41542.0</c:v>
                </c:pt>
                <c:pt idx="634">
                  <c:v>41543.0</c:v>
                </c:pt>
                <c:pt idx="635">
                  <c:v>41544.0</c:v>
                </c:pt>
                <c:pt idx="636">
                  <c:v>41545.0</c:v>
                </c:pt>
                <c:pt idx="637">
                  <c:v>41546.0</c:v>
                </c:pt>
                <c:pt idx="638">
                  <c:v>41547.0</c:v>
                </c:pt>
                <c:pt idx="639">
                  <c:v>41548.0</c:v>
                </c:pt>
                <c:pt idx="640">
                  <c:v>41549.0</c:v>
                </c:pt>
                <c:pt idx="641">
                  <c:v>41550.0</c:v>
                </c:pt>
                <c:pt idx="642">
                  <c:v>41551.0</c:v>
                </c:pt>
                <c:pt idx="643">
                  <c:v>41552.0</c:v>
                </c:pt>
                <c:pt idx="644">
                  <c:v>41553.0</c:v>
                </c:pt>
                <c:pt idx="645">
                  <c:v>41554.0</c:v>
                </c:pt>
                <c:pt idx="646">
                  <c:v>41555.0</c:v>
                </c:pt>
                <c:pt idx="647">
                  <c:v>41556.0</c:v>
                </c:pt>
                <c:pt idx="648">
                  <c:v>41557.0</c:v>
                </c:pt>
                <c:pt idx="649">
                  <c:v>41558.0</c:v>
                </c:pt>
                <c:pt idx="650">
                  <c:v>41559.0</c:v>
                </c:pt>
                <c:pt idx="651">
                  <c:v>41560.0</c:v>
                </c:pt>
                <c:pt idx="652">
                  <c:v>41561.0</c:v>
                </c:pt>
                <c:pt idx="653">
                  <c:v>41562.0</c:v>
                </c:pt>
                <c:pt idx="654">
                  <c:v>41563.0</c:v>
                </c:pt>
                <c:pt idx="655">
                  <c:v>41564.0</c:v>
                </c:pt>
                <c:pt idx="656">
                  <c:v>41565.0</c:v>
                </c:pt>
                <c:pt idx="657">
                  <c:v>41566.0</c:v>
                </c:pt>
                <c:pt idx="658">
                  <c:v>41567.0</c:v>
                </c:pt>
                <c:pt idx="659">
                  <c:v>41568.0</c:v>
                </c:pt>
                <c:pt idx="660">
                  <c:v>41569.0</c:v>
                </c:pt>
                <c:pt idx="661">
                  <c:v>41570.0</c:v>
                </c:pt>
                <c:pt idx="662">
                  <c:v>41571.0</c:v>
                </c:pt>
                <c:pt idx="663">
                  <c:v>41572.0</c:v>
                </c:pt>
                <c:pt idx="664">
                  <c:v>41573.0</c:v>
                </c:pt>
                <c:pt idx="665">
                  <c:v>41574.0</c:v>
                </c:pt>
                <c:pt idx="666">
                  <c:v>41575.0</c:v>
                </c:pt>
                <c:pt idx="667">
                  <c:v>41576.0</c:v>
                </c:pt>
                <c:pt idx="668">
                  <c:v>41577.0</c:v>
                </c:pt>
                <c:pt idx="669">
                  <c:v>41578.0</c:v>
                </c:pt>
                <c:pt idx="670">
                  <c:v>41579.0</c:v>
                </c:pt>
                <c:pt idx="671">
                  <c:v>41580.0</c:v>
                </c:pt>
                <c:pt idx="672">
                  <c:v>41581.0</c:v>
                </c:pt>
                <c:pt idx="673">
                  <c:v>41582.0</c:v>
                </c:pt>
                <c:pt idx="674">
                  <c:v>41583.0</c:v>
                </c:pt>
                <c:pt idx="675">
                  <c:v>41584.0</c:v>
                </c:pt>
                <c:pt idx="676">
                  <c:v>41585.0</c:v>
                </c:pt>
                <c:pt idx="677">
                  <c:v>41586.0</c:v>
                </c:pt>
                <c:pt idx="678">
                  <c:v>41587.0</c:v>
                </c:pt>
                <c:pt idx="679">
                  <c:v>41588.0</c:v>
                </c:pt>
                <c:pt idx="680">
                  <c:v>41589.0</c:v>
                </c:pt>
                <c:pt idx="681">
                  <c:v>41590.0</c:v>
                </c:pt>
                <c:pt idx="682">
                  <c:v>41591.0</c:v>
                </c:pt>
                <c:pt idx="683">
                  <c:v>41592.0</c:v>
                </c:pt>
                <c:pt idx="684">
                  <c:v>41593.0</c:v>
                </c:pt>
                <c:pt idx="685">
                  <c:v>41594.0</c:v>
                </c:pt>
                <c:pt idx="686">
                  <c:v>41595.0</c:v>
                </c:pt>
                <c:pt idx="687">
                  <c:v>41596.0</c:v>
                </c:pt>
                <c:pt idx="688">
                  <c:v>41597.0</c:v>
                </c:pt>
                <c:pt idx="689">
                  <c:v>41598.0</c:v>
                </c:pt>
                <c:pt idx="690">
                  <c:v>41599.0</c:v>
                </c:pt>
                <c:pt idx="691">
                  <c:v>41600.0</c:v>
                </c:pt>
                <c:pt idx="692">
                  <c:v>41601.0</c:v>
                </c:pt>
                <c:pt idx="693">
                  <c:v>41602.0</c:v>
                </c:pt>
                <c:pt idx="694">
                  <c:v>41603.0</c:v>
                </c:pt>
                <c:pt idx="695">
                  <c:v>41604.0</c:v>
                </c:pt>
                <c:pt idx="696">
                  <c:v>41605.0</c:v>
                </c:pt>
                <c:pt idx="697">
                  <c:v>41606.0</c:v>
                </c:pt>
                <c:pt idx="698">
                  <c:v>41607.0</c:v>
                </c:pt>
                <c:pt idx="699">
                  <c:v>41608.0</c:v>
                </c:pt>
                <c:pt idx="700">
                  <c:v>41609.0</c:v>
                </c:pt>
                <c:pt idx="701">
                  <c:v>41610.0</c:v>
                </c:pt>
                <c:pt idx="702">
                  <c:v>41611.0</c:v>
                </c:pt>
                <c:pt idx="703">
                  <c:v>41612.0</c:v>
                </c:pt>
                <c:pt idx="704">
                  <c:v>41613.0</c:v>
                </c:pt>
                <c:pt idx="705">
                  <c:v>41614.0</c:v>
                </c:pt>
                <c:pt idx="706">
                  <c:v>41615.0</c:v>
                </c:pt>
                <c:pt idx="707">
                  <c:v>41616.0</c:v>
                </c:pt>
                <c:pt idx="708">
                  <c:v>41617.0</c:v>
                </c:pt>
                <c:pt idx="709">
                  <c:v>41618.0</c:v>
                </c:pt>
                <c:pt idx="710">
                  <c:v>41619.0</c:v>
                </c:pt>
                <c:pt idx="711">
                  <c:v>41620.0</c:v>
                </c:pt>
                <c:pt idx="712">
                  <c:v>41621.0</c:v>
                </c:pt>
                <c:pt idx="713">
                  <c:v>41622.0</c:v>
                </c:pt>
                <c:pt idx="714">
                  <c:v>41623.0</c:v>
                </c:pt>
                <c:pt idx="715">
                  <c:v>41624.0</c:v>
                </c:pt>
                <c:pt idx="716">
                  <c:v>41625.0</c:v>
                </c:pt>
                <c:pt idx="717">
                  <c:v>41626.0</c:v>
                </c:pt>
                <c:pt idx="718">
                  <c:v>41627.0</c:v>
                </c:pt>
                <c:pt idx="719">
                  <c:v>41628.0</c:v>
                </c:pt>
                <c:pt idx="720">
                  <c:v>41629.0</c:v>
                </c:pt>
                <c:pt idx="721">
                  <c:v>41630.0</c:v>
                </c:pt>
                <c:pt idx="722">
                  <c:v>41631.0</c:v>
                </c:pt>
                <c:pt idx="723">
                  <c:v>41632.0</c:v>
                </c:pt>
                <c:pt idx="724">
                  <c:v>41633.0</c:v>
                </c:pt>
                <c:pt idx="725">
                  <c:v>41634.0</c:v>
                </c:pt>
                <c:pt idx="726">
                  <c:v>41635.0</c:v>
                </c:pt>
                <c:pt idx="727">
                  <c:v>41636.0</c:v>
                </c:pt>
                <c:pt idx="728">
                  <c:v>41637.0</c:v>
                </c:pt>
                <c:pt idx="729">
                  <c:v>41638.0</c:v>
                </c:pt>
                <c:pt idx="730">
                  <c:v>41639.0</c:v>
                </c:pt>
                <c:pt idx="731">
                  <c:v>41640.0</c:v>
                </c:pt>
                <c:pt idx="732">
                  <c:v>41641.0</c:v>
                </c:pt>
                <c:pt idx="733">
                  <c:v>41642.0</c:v>
                </c:pt>
                <c:pt idx="734">
                  <c:v>41643.0</c:v>
                </c:pt>
                <c:pt idx="735">
                  <c:v>41644.0</c:v>
                </c:pt>
                <c:pt idx="736">
                  <c:v>41645.0</c:v>
                </c:pt>
                <c:pt idx="737">
                  <c:v>41646.0</c:v>
                </c:pt>
                <c:pt idx="738">
                  <c:v>41647.0</c:v>
                </c:pt>
                <c:pt idx="739">
                  <c:v>41648.0</c:v>
                </c:pt>
                <c:pt idx="740">
                  <c:v>41649.0</c:v>
                </c:pt>
                <c:pt idx="741">
                  <c:v>41650.0</c:v>
                </c:pt>
                <c:pt idx="742">
                  <c:v>41651.0</c:v>
                </c:pt>
                <c:pt idx="743">
                  <c:v>41652.0</c:v>
                </c:pt>
                <c:pt idx="744">
                  <c:v>41653.0</c:v>
                </c:pt>
                <c:pt idx="745">
                  <c:v>41654.0</c:v>
                </c:pt>
                <c:pt idx="746">
                  <c:v>41655.0</c:v>
                </c:pt>
                <c:pt idx="747">
                  <c:v>41656.0</c:v>
                </c:pt>
                <c:pt idx="748">
                  <c:v>41657.0</c:v>
                </c:pt>
                <c:pt idx="749">
                  <c:v>41658.0</c:v>
                </c:pt>
                <c:pt idx="750">
                  <c:v>41659.0</c:v>
                </c:pt>
                <c:pt idx="751">
                  <c:v>41660.0</c:v>
                </c:pt>
                <c:pt idx="752">
                  <c:v>41661.0</c:v>
                </c:pt>
                <c:pt idx="753">
                  <c:v>41662.0</c:v>
                </c:pt>
                <c:pt idx="754">
                  <c:v>41663.0</c:v>
                </c:pt>
                <c:pt idx="755">
                  <c:v>41664.0</c:v>
                </c:pt>
                <c:pt idx="756">
                  <c:v>41665.0</c:v>
                </c:pt>
                <c:pt idx="757">
                  <c:v>41666.0</c:v>
                </c:pt>
                <c:pt idx="758">
                  <c:v>41667.0</c:v>
                </c:pt>
                <c:pt idx="759">
                  <c:v>41668.0</c:v>
                </c:pt>
                <c:pt idx="760">
                  <c:v>41669.0</c:v>
                </c:pt>
                <c:pt idx="761">
                  <c:v>41670.0</c:v>
                </c:pt>
                <c:pt idx="762">
                  <c:v>41671.0</c:v>
                </c:pt>
                <c:pt idx="763">
                  <c:v>41672.0</c:v>
                </c:pt>
                <c:pt idx="764">
                  <c:v>41673.0</c:v>
                </c:pt>
                <c:pt idx="765">
                  <c:v>41674.0</c:v>
                </c:pt>
                <c:pt idx="766">
                  <c:v>41675.0</c:v>
                </c:pt>
                <c:pt idx="767">
                  <c:v>41676.0</c:v>
                </c:pt>
                <c:pt idx="768">
                  <c:v>41677.0</c:v>
                </c:pt>
                <c:pt idx="769">
                  <c:v>41678.0</c:v>
                </c:pt>
                <c:pt idx="770">
                  <c:v>41679.0</c:v>
                </c:pt>
                <c:pt idx="771">
                  <c:v>41680.0</c:v>
                </c:pt>
                <c:pt idx="772">
                  <c:v>41681.0</c:v>
                </c:pt>
                <c:pt idx="773">
                  <c:v>41682.0</c:v>
                </c:pt>
                <c:pt idx="774">
                  <c:v>41683.0</c:v>
                </c:pt>
                <c:pt idx="775">
                  <c:v>41684.0</c:v>
                </c:pt>
                <c:pt idx="776">
                  <c:v>41685.0</c:v>
                </c:pt>
                <c:pt idx="777">
                  <c:v>41686.0</c:v>
                </c:pt>
                <c:pt idx="778">
                  <c:v>41687.0</c:v>
                </c:pt>
                <c:pt idx="779">
                  <c:v>41688.0</c:v>
                </c:pt>
                <c:pt idx="780">
                  <c:v>41689.0</c:v>
                </c:pt>
                <c:pt idx="781">
                  <c:v>41690.0</c:v>
                </c:pt>
                <c:pt idx="782">
                  <c:v>41691.0</c:v>
                </c:pt>
                <c:pt idx="783">
                  <c:v>41692.0</c:v>
                </c:pt>
                <c:pt idx="784">
                  <c:v>41693.0</c:v>
                </c:pt>
                <c:pt idx="785">
                  <c:v>41694.0</c:v>
                </c:pt>
                <c:pt idx="786">
                  <c:v>41695.0</c:v>
                </c:pt>
                <c:pt idx="787">
                  <c:v>41696.0</c:v>
                </c:pt>
                <c:pt idx="788">
                  <c:v>41697.0</c:v>
                </c:pt>
                <c:pt idx="789">
                  <c:v>41698.0</c:v>
                </c:pt>
                <c:pt idx="790">
                  <c:v>41699.0</c:v>
                </c:pt>
                <c:pt idx="791">
                  <c:v>41700.0</c:v>
                </c:pt>
                <c:pt idx="792">
                  <c:v>41701.0</c:v>
                </c:pt>
                <c:pt idx="793">
                  <c:v>41702.0</c:v>
                </c:pt>
                <c:pt idx="794">
                  <c:v>41703.0</c:v>
                </c:pt>
                <c:pt idx="795">
                  <c:v>41704.0</c:v>
                </c:pt>
                <c:pt idx="796">
                  <c:v>41705.0</c:v>
                </c:pt>
                <c:pt idx="797">
                  <c:v>41706.0</c:v>
                </c:pt>
                <c:pt idx="798">
                  <c:v>41707.0</c:v>
                </c:pt>
                <c:pt idx="799">
                  <c:v>41708.0</c:v>
                </c:pt>
                <c:pt idx="800">
                  <c:v>41709.0</c:v>
                </c:pt>
                <c:pt idx="801">
                  <c:v>41710.0</c:v>
                </c:pt>
                <c:pt idx="802">
                  <c:v>41711.0</c:v>
                </c:pt>
                <c:pt idx="803">
                  <c:v>41712.0</c:v>
                </c:pt>
                <c:pt idx="804">
                  <c:v>41713.0</c:v>
                </c:pt>
                <c:pt idx="805">
                  <c:v>41714.0</c:v>
                </c:pt>
                <c:pt idx="806">
                  <c:v>41715.0</c:v>
                </c:pt>
                <c:pt idx="807">
                  <c:v>41716.0</c:v>
                </c:pt>
                <c:pt idx="808">
                  <c:v>41717.0</c:v>
                </c:pt>
                <c:pt idx="809">
                  <c:v>41718.0</c:v>
                </c:pt>
                <c:pt idx="810">
                  <c:v>41719.0</c:v>
                </c:pt>
                <c:pt idx="811">
                  <c:v>41720.0</c:v>
                </c:pt>
                <c:pt idx="812">
                  <c:v>41721.0</c:v>
                </c:pt>
                <c:pt idx="813">
                  <c:v>41722.0</c:v>
                </c:pt>
                <c:pt idx="814">
                  <c:v>41723.0</c:v>
                </c:pt>
                <c:pt idx="815">
                  <c:v>41724.0</c:v>
                </c:pt>
                <c:pt idx="816">
                  <c:v>41725.0</c:v>
                </c:pt>
                <c:pt idx="817">
                  <c:v>41726.0</c:v>
                </c:pt>
                <c:pt idx="818">
                  <c:v>41727.0</c:v>
                </c:pt>
                <c:pt idx="819">
                  <c:v>41728.0</c:v>
                </c:pt>
                <c:pt idx="820">
                  <c:v>41729.0</c:v>
                </c:pt>
                <c:pt idx="821">
                  <c:v>41730.0</c:v>
                </c:pt>
                <c:pt idx="822">
                  <c:v>41731.0</c:v>
                </c:pt>
                <c:pt idx="823">
                  <c:v>41732.0</c:v>
                </c:pt>
                <c:pt idx="824">
                  <c:v>41733.0</c:v>
                </c:pt>
                <c:pt idx="825">
                  <c:v>41734.0</c:v>
                </c:pt>
                <c:pt idx="826">
                  <c:v>41735.0</c:v>
                </c:pt>
                <c:pt idx="827">
                  <c:v>41736.0</c:v>
                </c:pt>
                <c:pt idx="828">
                  <c:v>41737.0</c:v>
                </c:pt>
                <c:pt idx="829">
                  <c:v>41738.0</c:v>
                </c:pt>
                <c:pt idx="830">
                  <c:v>41739.0</c:v>
                </c:pt>
                <c:pt idx="831">
                  <c:v>41740.0</c:v>
                </c:pt>
                <c:pt idx="832">
                  <c:v>41741.0</c:v>
                </c:pt>
                <c:pt idx="833">
                  <c:v>41742.0</c:v>
                </c:pt>
                <c:pt idx="834">
                  <c:v>41743.0</c:v>
                </c:pt>
                <c:pt idx="835">
                  <c:v>41744.0</c:v>
                </c:pt>
                <c:pt idx="836">
                  <c:v>41745.0</c:v>
                </c:pt>
                <c:pt idx="837">
                  <c:v>41746.0</c:v>
                </c:pt>
                <c:pt idx="838">
                  <c:v>41747.0</c:v>
                </c:pt>
                <c:pt idx="839">
                  <c:v>41748.0</c:v>
                </c:pt>
                <c:pt idx="840">
                  <c:v>41749.0</c:v>
                </c:pt>
                <c:pt idx="841">
                  <c:v>41750.0</c:v>
                </c:pt>
                <c:pt idx="842">
                  <c:v>41751.0</c:v>
                </c:pt>
                <c:pt idx="843">
                  <c:v>41752.0</c:v>
                </c:pt>
                <c:pt idx="844">
                  <c:v>41753.0</c:v>
                </c:pt>
                <c:pt idx="845">
                  <c:v>41754.0</c:v>
                </c:pt>
                <c:pt idx="846">
                  <c:v>41755.0</c:v>
                </c:pt>
                <c:pt idx="847">
                  <c:v>41756.0</c:v>
                </c:pt>
                <c:pt idx="848">
                  <c:v>41757.0</c:v>
                </c:pt>
                <c:pt idx="849">
                  <c:v>41758.0</c:v>
                </c:pt>
                <c:pt idx="850">
                  <c:v>41759.0</c:v>
                </c:pt>
                <c:pt idx="851">
                  <c:v>41760.0</c:v>
                </c:pt>
                <c:pt idx="852">
                  <c:v>41761.0</c:v>
                </c:pt>
                <c:pt idx="853">
                  <c:v>41762.0</c:v>
                </c:pt>
                <c:pt idx="854">
                  <c:v>41763.0</c:v>
                </c:pt>
                <c:pt idx="855">
                  <c:v>41764.0</c:v>
                </c:pt>
                <c:pt idx="856">
                  <c:v>41765.0</c:v>
                </c:pt>
                <c:pt idx="857">
                  <c:v>41766.0</c:v>
                </c:pt>
                <c:pt idx="858">
                  <c:v>41767.0</c:v>
                </c:pt>
                <c:pt idx="859">
                  <c:v>41768.0</c:v>
                </c:pt>
                <c:pt idx="860">
                  <c:v>41769.0</c:v>
                </c:pt>
                <c:pt idx="861">
                  <c:v>41770.0</c:v>
                </c:pt>
                <c:pt idx="862">
                  <c:v>41771.0</c:v>
                </c:pt>
                <c:pt idx="863">
                  <c:v>41772.0</c:v>
                </c:pt>
                <c:pt idx="864">
                  <c:v>41773.0</c:v>
                </c:pt>
                <c:pt idx="865">
                  <c:v>41774.0</c:v>
                </c:pt>
                <c:pt idx="866">
                  <c:v>41775.0</c:v>
                </c:pt>
                <c:pt idx="867">
                  <c:v>41776.0</c:v>
                </c:pt>
                <c:pt idx="868">
                  <c:v>41777.0</c:v>
                </c:pt>
                <c:pt idx="869">
                  <c:v>41778.0</c:v>
                </c:pt>
                <c:pt idx="870">
                  <c:v>41779.0</c:v>
                </c:pt>
                <c:pt idx="871">
                  <c:v>41780.0</c:v>
                </c:pt>
                <c:pt idx="872">
                  <c:v>41781.0</c:v>
                </c:pt>
                <c:pt idx="873">
                  <c:v>41782.0</c:v>
                </c:pt>
                <c:pt idx="874">
                  <c:v>41783.0</c:v>
                </c:pt>
                <c:pt idx="875">
                  <c:v>41784.0</c:v>
                </c:pt>
                <c:pt idx="876">
                  <c:v>41785.0</c:v>
                </c:pt>
                <c:pt idx="877">
                  <c:v>41786.0</c:v>
                </c:pt>
                <c:pt idx="878">
                  <c:v>41787.0</c:v>
                </c:pt>
                <c:pt idx="879">
                  <c:v>41788.0</c:v>
                </c:pt>
                <c:pt idx="880">
                  <c:v>41789.0</c:v>
                </c:pt>
                <c:pt idx="881">
                  <c:v>41790.0</c:v>
                </c:pt>
                <c:pt idx="882">
                  <c:v>41791.0</c:v>
                </c:pt>
                <c:pt idx="883">
                  <c:v>41792.0</c:v>
                </c:pt>
                <c:pt idx="884">
                  <c:v>41793.0</c:v>
                </c:pt>
                <c:pt idx="885">
                  <c:v>41794.0</c:v>
                </c:pt>
                <c:pt idx="886">
                  <c:v>41795.0</c:v>
                </c:pt>
                <c:pt idx="887">
                  <c:v>41796.0</c:v>
                </c:pt>
                <c:pt idx="888">
                  <c:v>41797.0</c:v>
                </c:pt>
                <c:pt idx="889">
                  <c:v>41798.0</c:v>
                </c:pt>
                <c:pt idx="890">
                  <c:v>41799.0</c:v>
                </c:pt>
                <c:pt idx="891">
                  <c:v>41800.0</c:v>
                </c:pt>
                <c:pt idx="892">
                  <c:v>41801.0</c:v>
                </c:pt>
                <c:pt idx="893">
                  <c:v>41802.0</c:v>
                </c:pt>
                <c:pt idx="894">
                  <c:v>41803.0</c:v>
                </c:pt>
                <c:pt idx="895">
                  <c:v>41804.0</c:v>
                </c:pt>
                <c:pt idx="896">
                  <c:v>41805.0</c:v>
                </c:pt>
                <c:pt idx="897">
                  <c:v>41806.0</c:v>
                </c:pt>
                <c:pt idx="898">
                  <c:v>41807.0</c:v>
                </c:pt>
                <c:pt idx="899">
                  <c:v>41808.0</c:v>
                </c:pt>
                <c:pt idx="900">
                  <c:v>41809.0</c:v>
                </c:pt>
                <c:pt idx="901">
                  <c:v>41810.0</c:v>
                </c:pt>
                <c:pt idx="902">
                  <c:v>41811.0</c:v>
                </c:pt>
                <c:pt idx="903">
                  <c:v>41812.0</c:v>
                </c:pt>
                <c:pt idx="904">
                  <c:v>41813.0</c:v>
                </c:pt>
                <c:pt idx="905">
                  <c:v>41814.0</c:v>
                </c:pt>
                <c:pt idx="906">
                  <c:v>41815.0</c:v>
                </c:pt>
                <c:pt idx="907">
                  <c:v>41816.0</c:v>
                </c:pt>
                <c:pt idx="908">
                  <c:v>41817.0</c:v>
                </c:pt>
                <c:pt idx="909">
                  <c:v>41818.0</c:v>
                </c:pt>
                <c:pt idx="910">
                  <c:v>41819.0</c:v>
                </c:pt>
                <c:pt idx="911">
                  <c:v>41820.0</c:v>
                </c:pt>
                <c:pt idx="912">
                  <c:v>41821.0</c:v>
                </c:pt>
                <c:pt idx="913">
                  <c:v>41822.0</c:v>
                </c:pt>
                <c:pt idx="914">
                  <c:v>41823.0</c:v>
                </c:pt>
                <c:pt idx="915">
                  <c:v>41824.0</c:v>
                </c:pt>
                <c:pt idx="916">
                  <c:v>41825.0</c:v>
                </c:pt>
                <c:pt idx="917">
                  <c:v>41826.0</c:v>
                </c:pt>
                <c:pt idx="918">
                  <c:v>41827.0</c:v>
                </c:pt>
                <c:pt idx="919">
                  <c:v>41828.0</c:v>
                </c:pt>
                <c:pt idx="920">
                  <c:v>41829.0</c:v>
                </c:pt>
                <c:pt idx="921">
                  <c:v>41830.0</c:v>
                </c:pt>
                <c:pt idx="922">
                  <c:v>41831.0</c:v>
                </c:pt>
                <c:pt idx="923">
                  <c:v>41832.0</c:v>
                </c:pt>
                <c:pt idx="924">
                  <c:v>41833.0</c:v>
                </c:pt>
                <c:pt idx="925">
                  <c:v>41834.0</c:v>
                </c:pt>
                <c:pt idx="926">
                  <c:v>41835.0</c:v>
                </c:pt>
                <c:pt idx="927">
                  <c:v>41836.0</c:v>
                </c:pt>
                <c:pt idx="928">
                  <c:v>41837.0</c:v>
                </c:pt>
                <c:pt idx="929">
                  <c:v>41838.0</c:v>
                </c:pt>
                <c:pt idx="930">
                  <c:v>41839.0</c:v>
                </c:pt>
                <c:pt idx="931">
                  <c:v>41840.0</c:v>
                </c:pt>
                <c:pt idx="932">
                  <c:v>41841.0</c:v>
                </c:pt>
                <c:pt idx="933">
                  <c:v>41842.0</c:v>
                </c:pt>
                <c:pt idx="934">
                  <c:v>41843.0</c:v>
                </c:pt>
                <c:pt idx="935">
                  <c:v>41844.0</c:v>
                </c:pt>
                <c:pt idx="936">
                  <c:v>41845.0</c:v>
                </c:pt>
                <c:pt idx="937">
                  <c:v>41846.0</c:v>
                </c:pt>
                <c:pt idx="938">
                  <c:v>41847.0</c:v>
                </c:pt>
                <c:pt idx="939">
                  <c:v>41848.0</c:v>
                </c:pt>
                <c:pt idx="940">
                  <c:v>41849.0</c:v>
                </c:pt>
                <c:pt idx="941">
                  <c:v>41850.0</c:v>
                </c:pt>
                <c:pt idx="942">
                  <c:v>41851.0</c:v>
                </c:pt>
                <c:pt idx="943">
                  <c:v>41852.0</c:v>
                </c:pt>
                <c:pt idx="944">
                  <c:v>41853.0</c:v>
                </c:pt>
                <c:pt idx="945">
                  <c:v>41854.0</c:v>
                </c:pt>
                <c:pt idx="946">
                  <c:v>41855.0</c:v>
                </c:pt>
                <c:pt idx="947">
                  <c:v>41856.0</c:v>
                </c:pt>
                <c:pt idx="948">
                  <c:v>41857.0</c:v>
                </c:pt>
                <c:pt idx="949">
                  <c:v>41858.0</c:v>
                </c:pt>
                <c:pt idx="950">
                  <c:v>41859.0</c:v>
                </c:pt>
                <c:pt idx="951">
                  <c:v>41860.0</c:v>
                </c:pt>
                <c:pt idx="952">
                  <c:v>41861.0</c:v>
                </c:pt>
                <c:pt idx="953">
                  <c:v>41862.0</c:v>
                </c:pt>
                <c:pt idx="954">
                  <c:v>41863.0</c:v>
                </c:pt>
                <c:pt idx="955">
                  <c:v>41864.0</c:v>
                </c:pt>
                <c:pt idx="956">
                  <c:v>41865.0</c:v>
                </c:pt>
                <c:pt idx="957">
                  <c:v>41866.0</c:v>
                </c:pt>
                <c:pt idx="958">
                  <c:v>41867.0</c:v>
                </c:pt>
                <c:pt idx="959">
                  <c:v>41868.0</c:v>
                </c:pt>
                <c:pt idx="960">
                  <c:v>41869.0</c:v>
                </c:pt>
                <c:pt idx="961">
                  <c:v>41870.0</c:v>
                </c:pt>
                <c:pt idx="962">
                  <c:v>41871.0</c:v>
                </c:pt>
                <c:pt idx="963">
                  <c:v>41872.0</c:v>
                </c:pt>
                <c:pt idx="964">
                  <c:v>41873.0</c:v>
                </c:pt>
                <c:pt idx="965">
                  <c:v>41874.0</c:v>
                </c:pt>
                <c:pt idx="966">
                  <c:v>41875.0</c:v>
                </c:pt>
                <c:pt idx="967">
                  <c:v>41876.0</c:v>
                </c:pt>
                <c:pt idx="968">
                  <c:v>41877.0</c:v>
                </c:pt>
                <c:pt idx="969">
                  <c:v>41878.0</c:v>
                </c:pt>
                <c:pt idx="970">
                  <c:v>41879.0</c:v>
                </c:pt>
                <c:pt idx="971">
                  <c:v>41880.0</c:v>
                </c:pt>
                <c:pt idx="972">
                  <c:v>41881.0</c:v>
                </c:pt>
                <c:pt idx="973">
                  <c:v>41882.0</c:v>
                </c:pt>
                <c:pt idx="974">
                  <c:v>41883.0</c:v>
                </c:pt>
                <c:pt idx="975">
                  <c:v>41884.0</c:v>
                </c:pt>
                <c:pt idx="976">
                  <c:v>41885.0</c:v>
                </c:pt>
                <c:pt idx="977">
                  <c:v>41886.0</c:v>
                </c:pt>
                <c:pt idx="978">
                  <c:v>41887.0</c:v>
                </c:pt>
                <c:pt idx="979">
                  <c:v>41888.0</c:v>
                </c:pt>
                <c:pt idx="980">
                  <c:v>41889.0</c:v>
                </c:pt>
                <c:pt idx="981">
                  <c:v>41890.0</c:v>
                </c:pt>
                <c:pt idx="982">
                  <c:v>41891.0</c:v>
                </c:pt>
                <c:pt idx="983">
                  <c:v>41892.0</c:v>
                </c:pt>
                <c:pt idx="984">
                  <c:v>41893.0</c:v>
                </c:pt>
                <c:pt idx="985">
                  <c:v>41894.0</c:v>
                </c:pt>
                <c:pt idx="986">
                  <c:v>41895.0</c:v>
                </c:pt>
                <c:pt idx="987">
                  <c:v>41896.0</c:v>
                </c:pt>
                <c:pt idx="988">
                  <c:v>41897.0</c:v>
                </c:pt>
                <c:pt idx="989">
                  <c:v>41898.0</c:v>
                </c:pt>
                <c:pt idx="990">
                  <c:v>41899.0</c:v>
                </c:pt>
                <c:pt idx="991">
                  <c:v>41900.0</c:v>
                </c:pt>
                <c:pt idx="992">
                  <c:v>41901.0</c:v>
                </c:pt>
                <c:pt idx="993">
                  <c:v>41902.0</c:v>
                </c:pt>
                <c:pt idx="994">
                  <c:v>41903.0</c:v>
                </c:pt>
                <c:pt idx="995">
                  <c:v>41904.0</c:v>
                </c:pt>
                <c:pt idx="996">
                  <c:v>41905.0</c:v>
                </c:pt>
                <c:pt idx="997">
                  <c:v>41906.0</c:v>
                </c:pt>
                <c:pt idx="998">
                  <c:v>41907.0</c:v>
                </c:pt>
                <c:pt idx="999">
                  <c:v>41908.0</c:v>
                </c:pt>
                <c:pt idx="1000">
                  <c:v>41909.0</c:v>
                </c:pt>
                <c:pt idx="1001">
                  <c:v>41910.0</c:v>
                </c:pt>
                <c:pt idx="1002">
                  <c:v>41911.0</c:v>
                </c:pt>
                <c:pt idx="1003">
                  <c:v>41912.0</c:v>
                </c:pt>
                <c:pt idx="1004">
                  <c:v>41913.0</c:v>
                </c:pt>
                <c:pt idx="1005">
                  <c:v>41914.0</c:v>
                </c:pt>
                <c:pt idx="1006">
                  <c:v>41915.0</c:v>
                </c:pt>
                <c:pt idx="1007">
                  <c:v>41916.0</c:v>
                </c:pt>
                <c:pt idx="1008">
                  <c:v>41917.0</c:v>
                </c:pt>
                <c:pt idx="1009">
                  <c:v>41918.0</c:v>
                </c:pt>
                <c:pt idx="1010">
                  <c:v>41919.0</c:v>
                </c:pt>
                <c:pt idx="1011">
                  <c:v>41920.0</c:v>
                </c:pt>
                <c:pt idx="1012">
                  <c:v>41921.0</c:v>
                </c:pt>
                <c:pt idx="1013">
                  <c:v>41922.0</c:v>
                </c:pt>
                <c:pt idx="1014">
                  <c:v>41923.0</c:v>
                </c:pt>
                <c:pt idx="1015">
                  <c:v>41924.0</c:v>
                </c:pt>
                <c:pt idx="1016">
                  <c:v>41925.0</c:v>
                </c:pt>
                <c:pt idx="1017">
                  <c:v>41926.0</c:v>
                </c:pt>
                <c:pt idx="1018">
                  <c:v>41927.0</c:v>
                </c:pt>
                <c:pt idx="1019">
                  <c:v>41928.0</c:v>
                </c:pt>
                <c:pt idx="1020">
                  <c:v>41929.0</c:v>
                </c:pt>
                <c:pt idx="1021">
                  <c:v>41930.0</c:v>
                </c:pt>
                <c:pt idx="1022">
                  <c:v>41931.0</c:v>
                </c:pt>
                <c:pt idx="1023">
                  <c:v>41932.0</c:v>
                </c:pt>
                <c:pt idx="1024">
                  <c:v>41933.0</c:v>
                </c:pt>
                <c:pt idx="1025">
                  <c:v>41934.0</c:v>
                </c:pt>
                <c:pt idx="1026">
                  <c:v>41935.0</c:v>
                </c:pt>
                <c:pt idx="1027">
                  <c:v>41936.0</c:v>
                </c:pt>
                <c:pt idx="1028">
                  <c:v>41937.0</c:v>
                </c:pt>
                <c:pt idx="1029">
                  <c:v>41938.0</c:v>
                </c:pt>
                <c:pt idx="1030">
                  <c:v>41939.0</c:v>
                </c:pt>
                <c:pt idx="1031">
                  <c:v>41940.0</c:v>
                </c:pt>
                <c:pt idx="1032">
                  <c:v>41941.0</c:v>
                </c:pt>
                <c:pt idx="1033">
                  <c:v>41942.0</c:v>
                </c:pt>
                <c:pt idx="1034">
                  <c:v>41943.0</c:v>
                </c:pt>
                <c:pt idx="1035">
                  <c:v>41944.0</c:v>
                </c:pt>
                <c:pt idx="1036">
                  <c:v>41945.0</c:v>
                </c:pt>
                <c:pt idx="1037">
                  <c:v>41946.0</c:v>
                </c:pt>
                <c:pt idx="1038">
                  <c:v>41947.0</c:v>
                </c:pt>
                <c:pt idx="1039">
                  <c:v>41948.0</c:v>
                </c:pt>
                <c:pt idx="1040">
                  <c:v>41949.0</c:v>
                </c:pt>
                <c:pt idx="1041">
                  <c:v>41950.0</c:v>
                </c:pt>
                <c:pt idx="1042">
                  <c:v>41951.0</c:v>
                </c:pt>
                <c:pt idx="1043">
                  <c:v>41952.0</c:v>
                </c:pt>
                <c:pt idx="1044">
                  <c:v>41953.0</c:v>
                </c:pt>
                <c:pt idx="1045">
                  <c:v>41954.0</c:v>
                </c:pt>
                <c:pt idx="1046">
                  <c:v>41955.0</c:v>
                </c:pt>
                <c:pt idx="1047">
                  <c:v>41956.0</c:v>
                </c:pt>
                <c:pt idx="1048">
                  <c:v>41957.0</c:v>
                </c:pt>
                <c:pt idx="1049">
                  <c:v>41958.0</c:v>
                </c:pt>
                <c:pt idx="1050">
                  <c:v>41959.0</c:v>
                </c:pt>
                <c:pt idx="1051">
                  <c:v>41960.0</c:v>
                </c:pt>
                <c:pt idx="1052">
                  <c:v>41961.0</c:v>
                </c:pt>
                <c:pt idx="1053">
                  <c:v>41962.0</c:v>
                </c:pt>
                <c:pt idx="1054">
                  <c:v>41963.0</c:v>
                </c:pt>
                <c:pt idx="1055">
                  <c:v>41964.0</c:v>
                </c:pt>
                <c:pt idx="1056">
                  <c:v>41965.0</c:v>
                </c:pt>
                <c:pt idx="1057">
                  <c:v>41966.0</c:v>
                </c:pt>
                <c:pt idx="1058">
                  <c:v>41967.0</c:v>
                </c:pt>
                <c:pt idx="1059">
                  <c:v>41968.0</c:v>
                </c:pt>
                <c:pt idx="1060">
                  <c:v>41969.0</c:v>
                </c:pt>
                <c:pt idx="1061">
                  <c:v>41970.0</c:v>
                </c:pt>
                <c:pt idx="1062">
                  <c:v>41971.0</c:v>
                </c:pt>
                <c:pt idx="1063">
                  <c:v>41972.0</c:v>
                </c:pt>
                <c:pt idx="1064">
                  <c:v>41973.0</c:v>
                </c:pt>
                <c:pt idx="1065">
                  <c:v>41974.0</c:v>
                </c:pt>
                <c:pt idx="1066">
                  <c:v>41975.0</c:v>
                </c:pt>
                <c:pt idx="1067">
                  <c:v>41976.0</c:v>
                </c:pt>
                <c:pt idx="1068">
                  <c:v>41977.0</c:v>
                </c:pt>
                <c:pt idx="1069">
                  <c:v>41978.0</c:v>
                </c:pt>
                <c:pt idx="1070">
                  <c:v>41979.0</c:v>
                </c:pt>
                <c:pt idx="1071">
                  <c:v>41980.0</c:v>
                </c:pt>
                <c:pt idx="1072">
                  <c:v>41981.0</c:v>
                </c:pt>
                <c:pt idx="1073">
                  <c:v>41982.0</c:v>
                </c:pt>
                <c:pt idx="1074">
                  <c:v>41983.0</c:v>
                </c:pt>
                <c:pt idx="1075">
                  <c:v>41984.0</c:v>
                </c:pt>
                <c:pt idx="1076">
                  <c:v>41985.0</c:v>
                </c:pt>
                <c:pt idx="1077">
                  <c:v>41986.0</c:v>
                </c:pt>
                <c:pt idx="1078">
                  <c:v>41987.0</c:v>
                </c:pt>
                <c:pt idx="1079">
                  <c:v>41988.0</c:v>
                </c:pt>
                <c:pt idx="1080">
                  <c:v>41989.0</c:v>
                </c:pt>
                <c:pt idx="1081">
                  <c:v>41990.0</c:v>
                </c:pt>
                <c:pt idx="1082">
                  <c:v>41991.0</c:v>
                </c:pt>
                <c:pt idx="1083">
                  <c:v>41992.0</c:v>
                </c:pt>
                <c:pt idx="1084">
                  <c:v>41993.0</c:v>
                </c:pt>
                <c:pt idx="1085">
                  <c:v>41994.0</c:v>
                </c:pt>
                <c:pt idx="1086">
                  <c:v>41995.0</c:v>
                </c:pt>
                <c:pt idx="1087">
                  <c:v>41996.0</c:v>
                </c:pt>
                <c:pt idx="1088">
                  <c:v>41997.0</c:v>
                </c:pt>
                <c:pt idx="1089">
                  <c:v>41998.0</c:v>
                </c:pt>
                <c:pt idx="1090">
                  <c:v>41999.0</c:v>
                </c:pt>
                <c:pt idx="1091">
                  <c:v>42000.0</c:v>
                </c:pt>
                <c:pt idx="1092">
                  <c:v>42001.0</c:v>
                </c:pt>
                <c:pt idx="1093">
                  <c:v>42002.0</c:v>
                </c:pt>
                <c:pt idx="1094">
                  <c:v>42003.0</c:v>
                </c:pt>
                <c:pt idx="1095">
                  <c:v>42004.0</c:v>
                </c:pt>
                <c:pt idx="1096">
                  <c:v>42005.0</c:v>
                </c:pt>
                <c:pt idx="1097">
                  <c:v>42006.0</c:v>
                </c:pt>
                <c:pt idx="1098">
                  <c:v>42007.0</c:v>
                </c:pt>
                <c:pt idx="1099">
                  <c:v>42008.0</c:v>
                </c:pt>
                <c:pt idx="1100">
                  <c:v>42009.0</c:v>
                </c:pt>
                <c:pt idx="1101">
                  <c:v>42010.0</c:v>
                </c:pt>
                <c:pt idx="1102">
                  <c:v>42011.0</c:v>
                </c:pt>
                <c:pt idx="1103">
                  <c:v>42012.0</c:v>
                </c:pt>
                <c:pt idx="1104">
                  <c:v>42013.0</c:v>
                </c:pt>
                <c:pt idx="1105">
                  <c:v>42014.0</c:v>
                </c:pt>
                <c:pt idx="1106">
                  <c:v>42015.0</c:v>
                </c:pt>
                <c:pt idx="1107">
                  <c:v>42016.0</c:v>
                </c:pt>
                <c:pt idx="1108">
                  <c:v>42017.0</c:v>
                </c:pt>
                <c:pt idx="1109">
                  <c:v>42018.0</c:v>
                </c:pt>
                <c:pt idx="1110">
                  <c:v>42019.0</c:v>
                </c:pt>
                <c:pt idx="1111">
                  <c:v>42020.0</c:v>
                </c:pt>
                <c:pt idx="1112">
                  <c:v>42021.0</c:v>
                </c:pt>
                <c:pt idx="1113">
                  <c:v>42022.0</c:v>
                </c:pt>
                <c:pt idx="1114">
                  <c:v>42023.0</c:v>
                </c:pt>
                <c:pt idx="1115">
                  <c:v>42024.0</c:v>
                </c:pt>
                <c:pt idx="1116">
                  <c:v>42025.0</c:v>
                </c:pt>
                <c:pt idx="1117">
                  <c:v>42026.0</c:v>
                </c:pt>
                <c:pt idx="1118">
                  <c:v>42027.0</c:v>
                </c:pt>
                <c:pt idx="1119">
                  <c:v>42028.0</c:v>
                </c:pt>
                <c:pt idx="1120">
                  <c:v>42029.0</c:v>
                </c:pt>
                <c:pt idx="1121">
                  <c:v>42030.0</c:v>
                </c:pt>
                <c:pt idx="1122">
                  <c:v>42031.0</c:v>
                </c:pt>
                <c:pt idx="1123">
                  <c:v>42032.0</c:v>
                </c:pt>
                <c:pt idx="1124">
                  <c:v>42033.0</c:v>
                </c:pt>
                <c:pt idx="1125">
                  <c:v>42034.0</c:v>
                </c:pt>
                <c:pt idx="1126">
                  <c:v>42035.0</c:v>
                </c:pt>
                <c:pt idx="1127">
                  <c:v>42036.0</c:v>
                </c:pt>
                <c:pt idx="1128">
                  <c:v>42037.0</c:v>
                </c:pt>
                <c:pt idx="1129">
                  <c:v>42038.0</c:v>
                </c:pt>
                <c:pt idx="1130">
                  <c:v>42039.0</c:v>
                </c:pt>
                <c:pt idx="1131">
                  <c:v>42040.0</c:v>
                </c:pt>
                <c:pt idx="1132">
                  <c:v>42041.0</c:v>
                </c:pt>
                <c:pt idx="1133">
                  <c:v>42042.0</c:v>
                </c:pt>
                <c:pt idx="1134">
                  <c:v>42043.0</c:v>
                </c:pt>
                <c:pt idx="1135">
                  <c:v>42044.0</c:v>
                </c:pt>
                <c:pt idx="1136">
                  <c:v>42045.0</c:v>
                </c:pt>
                <c:pt idx="1137">
                  <c:v>42046.0</c:v>
                </c:pt>
                <c:pt idx="1138">
                  <c:v>42047.0</c:v>
                </c:pt>
                <c:pt idx="1139">
                  <c:v>42048.0</c:v>
                </c:pt>
                <c:pt idx="1140">
                  <c:v>42049.0</c:v>
                </c:pt>
                <c:pt idx="1141">
                  <c:v>42050.0</c:v>
                </c:pt>
                <c:pt idx="1142">
                  <c:v>42051.0</c:v>
                </c:pt>
                <c:pt idx="1143">
                  <c:v>42052.0</c:v>
                </c:pt>
                <c:pt idx="1144">
                  <c:v>42053.0</c:v>
                </c:pt>
                <c:pt idx="1145">
                  <c:v>42054.0</c:v>
                </c:pt>
                <c:pt idx="1146">
                  <c:v>42055.0</c:v>
                </c:pt>
                <c:pt idx="1147">
                  <c:v>42056.0</c:v>
                </c:pt>
                <c:pt idx="1148">
                  <c:v>42057.0</c:v>
                </c:pt>
                <c:pt idx="1149">
                  <c:v>42058.0</c:v>
                </c:pt>
                <c:pt idx="1150">
                  <c:v>42059.0</c:v>
                </c:pt>
                <c:pt idx="1151">
                  <c:v>42060.0</c:v>
                </c:pt>
                <c:pt idx="1152">
                  <c:v>42061.0</c:v>
                </c:pt>
                <c:pt idx="1153">
                  <c:v>42062.0</c:v>
                </c:pt>
                <c:pt idx="1154">
                  <c:v>42063.0</c:v>
                </c:pt>
                <c:pt idx="1155">
                  <c:v>42064.0</c:v>
                </c:pt>
                <c:pt idx="1156">
                  <c:v>42065.0</c:v>
                </c:pt>
                <c:pt idx="1157">
                  <c:v>42066.0</c:v>
                </c:pt>
                <c:pt idx="1158">
                  <c:v>42067.0</c:v>
                </c:pt>
                <c:pt idx="1159">
                  <c:v>42068.0</c:v>
                </c:pt>
                <c:pt idx="1160">
                  <c:v>42069.0</c:v>
                </c:pt>
                <c:pt idx="1161">
                  <c:v>42070.0</c:v>
                </c:pt>
                <c:pt idx="1162">
                  <c:v>42071.0</c:v>
                </c:pt>
                <c:pt idx="1163">
                  <c:v>42072.0</c:v>
                </c:pt>
                <c:pt idx="1164">
                  <c:v>42073.0</c:v>
                </c:pt>
                <c:pt idx="1165">
                  <c:v>42074.0</c:v>
                </c:pt>
                <c:pt idx="1166">
                  <c:v>42075.0</c:v>
                </c:pt>
                <c:pt idx="1167">
                  <c:v>42076.0</c:v>
                </c:pt>
                <c:pt idx="1168">
                  <c:v>42077.0</c:v>
                </c:pt>
                <c:pt idx="1169">
                  <c:v>42078.0</c:v>
                </c:pt>
                <c:pt idx="1170">
                  <c:v>42079.0</c:v>
                </c:pt>
                <c:pt idx="1171">
                  <c:v>42080.0</c:v>
                </c:pt>
                <c:pt idx="1172">
                  <c:v>42081.0</c:v>
                </c:pt>
                <c:pt idx="1173">
                  <c:v>42082.0</c:v>
                </c:pt>
                <c:pt idx="1174">
                  <c:v>42083.0</c:v>
                </c:pt>
                <c:pt idx="1175">
                  <c:v>42084.0</c:v>
                </c:pt>
                <c:pt idx="1176">
                  <c:v>42085.0</c:v>
                </c:pt>
                <c:pt idx="1177">
                  <c:v>42086.0</c:v>
                </c:pt>
                <c:pt idx="1178">
                  <c:v>42087.0</c:v>
                </c:pt>
                <c:pt idx="1179">
                  <c:v>42088.0</c:v>
                </c:pt>
                <c:pt idx="1180">
                  <c:v>42089.0</c:v>
                </c:pt>
                <c:pt idx="1181">
                  <c:v>42090.0</c:v>
                </c:pt>
                <c:pt idx="1182">
                  <c:v>42091.0</c:v>
                </c:pt>
                <c:pt idx="1183">
                  <c:v>42092.0</c:v>
                </c:pt>
                <c:pt idx="1184">
                  <c:v>42093.0</c:v>
                </c:pt>
                <c:pt idx="1185">
                  <c:v>42094.0</c:v>
                </c:pt>
                <c:pt idx="1186">
                  <c:v>42095.0</c:v>
                </c:pt>
                <c:pt idx="1187">
                  <c:v>42096.0</c:v>
                </c:pt>
                <c:pt idx="1188">
                  <c:v>42097.0</c:v>
                </c:pt>
                <c:pt idx="1189">
                  <c:v>42098.0</c:v>
                </c:pt>
                <c:pt idx="1190">
                  <c:v>42099.0</c:v>
                </c:pt>
                <c:pt idx="1191">
                  <c:v>42100.0</c:v>
                </c:pt>
                <c:pt idx="1192">
                  <c:v>42101.0</c:v>
                </c:pt>
                <c:pt idx="1193">
                  <c:v>42102.0</c:v>
                </c:pt>
                <c:pt idx="1194">
                  <c:v>42103.0</c:v>
                </c:pt>
                <c:pt idx="1195">
                  <c:v>42104.0</c:v>
                </c:pt>
                <c:pt idx="1196">
                  <c:v>42105.0</c:v>
                </c:pt>
                <c:pt idx="1197">
                  <c:v>42106.0</c:v>
                </c:pt>
                <c:pt idx="1198">
                  <c:v>42107.0</c:v>
                </c:pt>
                <c:pt idx="1199">
                  <c:v>42108.0</c:v>
                </c:pt>
                <c:pt idx="1200">
                  <c:v>42109.0</c:v>
                </c:pt>
                <c:pt idx="1201">
                  <c:v>42110.0</c:v>
                </c:pt>
                <c:pt idx="1202">
                  <c:v>42111.0</c:v>
                </c:pt>
                <c:pt idx="1203">
                  <c:v>42112.0</c:v>
                </c:pt>
                <c:pt idx="1204">
                  <c:v>42113.0</c:v>
                </c:pt>
                <c:pt idx="1205">
                  <c:v>42114.0</c:v>
                </c:pt>
                <c:pt idx="1206">
                  <c:v>42115.0</c:v>
                </c:pt>
                <c:pt idx="1207">
                  <c:v>42116.0</c:v>
                </c:pt>
                <c:pt idx="1208">
                  <c:v>42117.0</c:v>
                </c:pt>
                <c:pt idx="1209">
                  <c:v>42118.0</c:v>
                </c:pt>
                <c:pt idx="1210">
                  <c:v>42119.0</c:v>
                </c:pt>
                <c:pt idx="1211">
                  <c:v>42120.0</c:v>
                </c:pt>
                <c:pt idx="1212">
                  <c:v>42121.0</c:v>
                </c:pt>
                <c:pt idx="1213">
                  <c:v>42122.0</c:v>
                </c:pt>
                <c:pt idx="1214">
                  <c:v>42123.0</c:v>
                </c:pt>
                <c:pt idx="1215">
                  <c:v>42124.0</c:v>
                </c:pt>
                <c:pt idx="1216">
                  <c:v>42125.0</c:v>
                </c:pt>
                <c:pt idx="1217">
                  <c:v>42126.0</c:v>
                </c:pt>
                <c:pt idx="1218">
                  <c:v>42127.0</c:v>
                </c:pt>
                <c:pt idx="1219">
                  <c:v>42128.0</c:v>
                </c:pt>
                <c:pt idx="1220">
                  <c:v>42129.0</c:v>
                </c:pt>
                <c:pt idx="1221">
                  <c:v>42130.0</c:v>
                </c:pt>
                <c:pt idx="1222">
                  <c:v>42131.0</c:v>
                </c:pt>
                <c:pt idx="1223">
                  <c:v>42132.0</c:v>
                </c:pt>
                <c:pt idx="1224">
                  <c:v>42133.0</c:v>
                </c:pt>
                <c:pt idx="1225">
                  <c:v>42134.0</c:v>
                </c:pt>
                <c:pt idx="1226">
                  <c:v>42135.0</c:v>
                </c:pt>
                <c:pt idx="1227">
                  <c:v>42136.0</c:v>
                </c:pt>
                <c:pt idx="1228">
                  <c:v>42137.0</c:v>
                </c:pt>
                <c:pt idx="1229">
                  <c:v>42138.0</c:v>
                </c:pt>
                <c:pt idx="1230">
                  <c:v>42139.0</c:v>
                </c:pt>
                <c:pt idx="1231">
                  <c:v>42140.0</c:v>
                </c:pt>
                <c:pt idx="1232">
                  <c:v>42141.0</c:v>
                </c:pt>
                <c:pt idx="1233">
                  <c:v>42142.0</c:v>
                </c:pt>
                <c:pt idx="1234">
                  <c:v>42143.0</c:v>
                </c:pt>
                <c:pt idx="1235">
                  <c:v>42144.0</c:v>
                </c:pt>
                <c:pt idx="1236">
                  <c:v>42145.0</c:v>
                </c:pt>
                <c:pt idx="1237">
                  <c:v>42146.0</c:v>
                </c:pt>
                <c:pt idx="1238">
                  <c:v>42147.0</c:v>
                </c:pt>
                <c:pt idx="1239">
                  <c:v>42148.0</c:v>
                </c:pt>
                <c:pt idx="1240">
                  <c:v>42149.0</c:v>
                </c:pt>
                <c:pt idx="1241">
                  <c:v>42150.0</c:v>
                </c:pt>
                <c:pt idx="1242">
                  <c:v>42151.0</c:v>
                </c:pt>
                <c:pt idx="1243">
                  <c:v>42152.0</c:v>
                </c:pt>
                <c:pt idx="1244">
                  <c:v>42153.0</c:v>
                </c:pt>
                <c:pt idx="1245">
                  <c:v>42154.0</c:v>
                </c:pt>
                <c:pt idx="1246">
                  <c:v>42155.0</c:v>
                </c:pt>
                <c:pt idx="1247">
                  <c:v>42156.0</c:v>
                </c:pt>
                <c:pt idx="1248">
                  <c:v>42157.0</c:v>
                </c:pt>
                <c:pt idx="1249">
                  <c:v>42158.0</c:v>
                </c:pt>
                <c:pt idx="1250">
                  <c:v>42159.0</c:v>
                </c:pt>
                <c:pt idx="1251">
                  <c:v>42160.0</c:v>
                </c:pt>
                <c:pt idx="1252">
                  <c:v>42161.0</c:v>
                </c:pt>
                <c:pt idx="1253">
                  <c:v>42162.0</c:v>
                </c:pt>
                <c:pt idx="1254">
                  <c:v>42163.0</c:v>
                </c:pt>
                <c:pt idx="1255">
                  <c:v>42164.0</c:v>
                </c:pt>
                <c:pt idx="1256">
                  <c:v>42165.0</c:v>
                </c:pt>
                <c:pt idx="1257">
                  <c:v>42166.0</c:v>
                </c:pt>
                <c:pt idx="1258">
                  <c:v>42167.0</c:v>
                </c:pt>
                <c:pt idx="1259">
                  <c:v>42168.0</c:v>
                </c:pt>
                <c:pt idx="1260">
                  <c:v>42169.0</c:v>
                </c:pt>
                <c:pt idx="1261">
                  <c:v>42170.0</c:v>
                </c:pt>
                <c:pt idx="1262">
                  <c:v>42171.0</c:v>
                </c:pt>
                <c:pt idx="1263">
                  <c:v>42172.0</c:v>
                </c:pt>
                <c:pt idx="1264">
                  <c:v>42173.0</c:v>
                </c:pt>
                <c:pt idx="1265">
                  <c:v>42174.0</c:v>
                </c:pt>
                <c:pt idx="1266">
                  <c:v>42175.0</c:v>
                </c:pt>
                <c:pt idx="1267">
                  <c:v>42176.0</c:v>
                </c:pt>
                <c:pt idx="1268">
                  <c:v>42177.0</c:v>
                </c:pt>
                <c:pt idx="1269">
                  <c:v>42178.0</c:v>
                </c:pt>
                <c:pt idx="1270">
                  <c:v>42179.0</c:v>
                </c:pt>
                <c:pt idx="1271">
                  <c:v>42180.0</c:v>
                </c:pt>
                <c:pt idx="1272">
                  <c:v>42181.0</c:v>
                </c:pt>
                <c:pt idx="1273">
                  <c:v>42182.0</c:v>
                </c:pt>
                <c:pt idx="1274">
                  <c:v>42183.0</c:v>
                </c:pt>
                <c:pt idx="1275">
                  <c:v>42184.0</c:v>
                </c:pt>
                <c:pt idx="1276">
                  <c:v>42185.0</c:v>
                </c:pt>
                <c:pt idx="1277">
                  <c:v>42186.0</c:v>
                </c:pt>
                <c:pt idx="1278">
                  <c:v>42187.0</c:v>
                </c:pt>
                <c:pt idx="1279">
                  <c:v>42188.0</c:v>
                </c:pt>
                <c:pt idx="1280">
                  <c:v>42189.0</c:v>
                </c:pt>
                <c:pt idx="1281">
                  <c:v>42190.0</c:v>
                </c:pt>
                <c:pt idx="1282">
                  <c:v>42191.0</c:v>
                </c:pt>
                <c:pt idx="1283">
                  <c:v>42192.0</c:v>
                </c:pt>
                <c:pt idx="1284">
                  <c:v>42193.0</c:v>
                </c:pt>
                <c:pt idx="1285">
                  <c:v>42194.0</c:v>
                </c:pt>
                <c:pt idx="1286">
                  <c:v>42195.0</c:v>
                </c:pt>
                <c:pt idx="1287">
                  <c:v>42196.0</c:v>
                </c:pt>
                <c:pt idx="1288">
                  <c:v>42197.0</c:v>
                </c:pt>
                <c:pt idx="1289">
                  <c:v>42198.0</c:v>
                </c:pt>
                <c:pt idx="1290">
                  <c:v>42199.0</c:v>
                </c:pt>
                <c:pt idx="1291">
                  <c:v>42200.0</c:v>
                </c:pt>
                <c:pt idx="1292">
                  <c:v>42201.0</c:v>
                </c:pt>
                <c:pt idx="1293">
                  <c:v>42202.0</c:v>
                </c:pt>
                <c:pt idx="1294">
                  <c:v>42203.0</c:v>
                </c:pt>
                <c:pt idx="1295">
                  <c:v>42204.0</c:v>
                </c:pt>
                <c:pt idx="1296">
                  <c:v>42205.0</c:v>
                </c:pt>
                <c:pt idx="1297">
                  <c:v>42206.0</c:v>
                </c:pt>
                <c:pt idx="1298">
                  <c:v>42207.0</c:v>
                </c:pt>
                <c:pt idx="1299">
                  <c:v>42208.0</c:v>
                </c:pt>
                <c:pt idx="1300">
                  <c:v>42209.0</c:v>
                </c:pt>
                <c:pt idx="1301">
                  <c:v>42210.0</c:v>
                </c:pt>
                <c:pt idx="1302">
                  <c:v>42211.0</c:v>
                </c:pt>
                <c:pt idx="1303">
                  <c:v>42212.0</c:v>
                </c:pt>
                <c:pt idx="1304">
                  <c:v>42213.0</c:v>
                </c:pt>
                <c:pt idx="1305">
                  <c:v>42214.0</c:v>
                </c:pt>
                <c:pt idx="1306">
                  <c:v>42215.0</c:v>
                </c:pt>
                <c:pt idx="1307">
                  <c:v>42216.0</c:v>
                </c:pt>
                <c:pt idx="1308">
                  <c:v>42217.0</c:v>
                </c:pt>
                <c:pt idx="1309">
                  <c:v>42218.0</c:v>
                </c:pt>
                <c:pt idx="1310">
                  <c:v>42219.0</c:v>
                </c:pt>
                <c:pt idx="1311">
                  <c:v>42220.0</c:v>
                </c:pt>
                <c:pt idx="1312">
                  <c:v>42221.0</c:v>
                </c:pt>
                <c:pt idx="1313">
                  <c:v>42222.0</c:v>
                </c:pt>
                <c:pt idx="1314">
                  <c:v>42223.0</c:v>
                </c:pt>
                <c:pt idx="1315">
                  <c:v>42224.0</c:v>
                </c:pt>
                <c:pt idx="1316">
                  <c:v>42225.0</c:v>
                </c:pt>
                <c:pt idx="1317">
                  <c:v>42226.0</c:v>
                </c:pt>
                <c:pt idx="1318">
                  <c:v>42227.0</c:v>
                </c:pt>
                <c:pt idx="1319">
                  <c:v>42228.0</c:v>
                </c:pt>
                <c:pt idx="1320">
                  <c:v>42229.0</c:v>
                </c:pt>
                <c:pt idx="1321">
                  <c:v>42230.0</c:v>
                </c:pt>
                <c:pt idx="1322">
                  <c:v>42231.0</c:v>
                </c:pt>
                <c:pt idx="1323">
                  <c:v>42232.0</c:v>
                </c:pt>
                <c:pt idx="1324">
                  <c:v>42233.0</c:v>
                </c:pt>
                <c:pt idx="1325">
                  <c:v>42234.0</c:v>
                </c:pt>
                <c:pt idx="1326">
                  <c:v>42235.0</c:v>
                </c:pt>
                <c:pt idx="1327">
                  <c:v>42236.0</c:v>
                </c:pt>
                <c:pt idx="1328">
                  <c:v>42237.0</c:v>
                </c:pt>
                <c:pt idx="1329">
                  <c:v>42238.0</c:v>
                </c:pt>
                <c:pt idx="1330">
                  <c:v>42239.0</c:v>
                </c:pt>
                <c:pt idx="1331">
                  <c:v>42240.0</c:v>
                </c:pt>
                <c:pt idx="1332">
                  <c:v>42241.0</c:v>
                </c:pt>
                <c:pt idx="1333">
                  <c:v>42242.0</c:v>
                </c:pt>
                <c:pt idx="1334">
                  <c:v>42243.0</c:v>
                </c:pt>
                <c:pt idx="1335">
                  <c:v>42244.0</c:v>
                </c:pt>
                <c:pt idx="1336">
                  <c:v>42245.0</c:v>
                </c:pt>
                <c:pt idx="1337">
                  <c:v>42246.0</c:v>
                </c:pt>
                <c:pt idx="1338">
                  <c:v>42247.0</c:v>
                </c:pt>
                <c:pt idx="1339">
                  <c:v>42248.0</c:v>
                </c:pt>
                <c:pt idx="1340">
                  <c:v>42249.0</c:v>
                </c:pt>
                <c:pt idx="1341">
                  <c:v>42250.0</c:v>
                </c:pt>
                <c:pt idx="1342">
                  <c:v>42251.0</c:v>
                </c:pt>
                <c:pt idx="1343">
                  <c:v>42252.0</c:v>
                </c:pt>
                <c:pt idx="1344">
                  <c:v>42253.0</c:v>
                </c:pt>
                <c:pt idx="1345">
                  <c:v>42254.0</c:v>
                </c:pt>
                <c:pt idx="1346">
                  <c:v>42255.0</c:v>
                </c:pt>
                <c:pt idx="1347">
                  <c:v>42256.0</c:v>
                </c:pt>
                <c:pt idx="1348">
                  <c:v>42257.0</c:v>
                </c:pt>
                <c:pt idx="1349">
                  <c:v>42258.0</c:v>
                </c:pt>
                <c:pt idx="1350">
                  <c:v>42259.0</c:v>
                </c:pt>
                <c:pt idx="1351">
                  <c:v>42260.0</c:v>
                </c:pt>
                <c:pt idx="1352">
                  <c:v>42261.0</c:v>
                </c:pt>
                <c:pt idx="1353">
                  <c:v>42262.0</c:v>
                </c:pt>
                <c:pt idx="1354">
                  <c:v>42263.0</c:v>
                </c:pt>
                <c:pt idx="1355">
                  <c:v>42264.0</c:v>
                </c:pt>
                <c:pt idx="1356">
                  <c:v>42265.0</c:v>
                </c:pt>
                <c:pt idx="1357">
                  <c:v>42266.0</c:v>
                </c:pt>
                <c:pt idx="1358">
                  <c:v>42267.0</c:v>
                </c:pt>
                <c:pt idx="1359">
                  <c:v>42268.0</c:v>
                </c:pt>
                <c:pt idx="1360">
                  <c:v>42269.0</c:v>
                </c:pt>
                <c:pt idx="1361">
                  <c:v>42270.0</c:v>
                </c:pt>
                <c:pt idx="1362">
                  <c:v>42271.0</c:v>
                </c:pt>
                <c:pt idx="1363">
                  <c:v>42272.0</c:v>
                </c:pt>
                <c:pt idx="1364">
                  <c:v>42273.0</c:v>
                </c:pt>
                <c:pt idx="1365">
                  <c:v>42274.0</c:v>
                </c:pt>
                <c:pt idx="1366">
                  <c:v>42275.0</c:v>
                </c:pt>
                <c:pt idx="1367">
                  <c:v>42276.0</c:v>
                </c:pt>
                <c:pt idx="1368">
                  <c:v>42277.0</c:v>
                </c:pt>
                <c:pt idx="1369">
                  <c:v>42278.0</c:v>
                </c:pt>
                <c:pt idx="1370">
                  <c:v>42279.0</c:v>
                </c:pt>
                <c:pt idx="1371">
                  <c:v>42280.0</c:v>
                </c:pt>
                <c:pt idx="1372">
                  <c:v>42281.0</c:v>
                </c:pt>
                <c:pt idx="1373">
                  <c:v>42282.0</c:v>
                </c:pt>
                <c:pt idx="1374">
                  <c:v>42283.0</c:v>
                </c:pt>
                <c:pt idx="1375">
                  <c:v>42284.0</c:v>
                </c:pt>
                <c:pt idx="1376">
                  <c:v>42285.0</c:v>
                </c:pt>
                <c:pt idx="1377">
                  <c:v>42286.0</c:v>
                </c:pt>
                <c:pt idx="1378">
                  <c:v>42287.0</c:v>
                </c:pt>
                <c:pt idx="1379">
                  <c:v>42288.0</c:v>
                </c:pt>
                <c:pt idx="1380">
                  <c:v>42289.0</c:v>
                </c:pt>
                <c:pt idx="1381">
                  <c:v>42290.0</c:v>
                </c:pt>
                <c:pt idx="1382">
                  <c:v>42291.0</c:v>
                </c:pt>
                <c:pt idx="1383">
                  <c:v>42292.0</c:v>
                </c:pt>
                <c:pt idx="1384">
                  <c:v>42293.0</c:v>
                </c:pt>
                <c:pt idx="1385">
                  <c:v>42294.0</c:v>
                </c:pt>
                <c:pt idx="1386">
                  <c:v>42295.0</c:v>
                </c:pt>
                <c:pt idx="1387">
                  <c:v>42296.0</c:v>
                </c:pt>
                <c:pt idx="1388">
                  <c:v>42297.0</c:v>
                </c:pt>
                <c:pt idx="1389">
                  <c:v>42298.0</c:v>
                </c:pt>
                <c:pt idx="1390">
                  <c:v>42299.0</c:v>
                </c:pt>
                <c:pt idx="1391">
                  <c:v>42300.0</c:v>
                </c:pt>
                <c:pt idx="1392">
                  <c:v>42301.0</c:v>
                </c:pt>
                <c:pt idx="1393">
                  <c:v>42302.0</c:v>
                </c:pt>
                <c:pt idx="1394">
                  <c:v>42303.0</c:v>
                </c:pt>
                <c:pt idx="1395">
                  <c:v>42304.0</c:v>
                </c:pt>
                <c:pt idx="1396">
                  <c:v>42305.0</c:v>
                </c:pt>
                <c:pt idx="1397">
                  <c:v>42306.0</c:v>
                </c:pt>
                <c:pt idx="1398">
                  <c:v>42307.0</c:v>
                </c:pt>
                <c:pt idx="1399">
                  <c:v>42308.0</c:v>
                </c:pt>
                <c:pt idx="1400">
                  <c:v>42309.0</c:v>
                </c:pt>
                <c:pt idx="1401">
                  <c:v>42310.0</c:v>
                </c:pt>
                <c:pt idx="1402">
                  <c:v>42311.0</c:v>
                </c:pt>
                <c:pt idx="1403">
                  <c:v>42312.0</c:v>
                </c:pt>
                <c:pt idx="1404">
                  <c:v>42313.0</c:v>
                </c:pt>
                <c:pt idx="1405">
                  <c:v>42314.0</c:v>
                </c:pt>
                <c:pt idx="1406">
                  <c:v>42315.0</c:v>
                </c:pt>
                <c:pt idx="1407">
                  <c:v>42316.0</c:v>
                </c:pt>
                <c:pt idx="1408">
                  <c:v>42317.0</c:v>
                </c:pt>
                <c:pt idx="1409">
                  <c:v>42318.0</c:v>
                </c:pt>
                <c:pt idx="1410">
                  <c:v>42319.0</c:v>
                </c:pt>
                <c:pt idx="1411">
                  <c:v>42320.0</c:v>
                </c:pt>
                <c:pt idx="1412">
                  <c:v>42321.0</c:v>
                </c:pt>
                <c:pt idx="1413">
                  <c:v>42322.0</c:v>
                </c:pt>
                <c:pt idx="1414">
                  <c:v>42323.0</c:v>
                </c:pt>
                <c:pt idx="1415">
                  <c:v>42324.0</c:v>
                </c:pt>
                <c:pt idx="1416">
                  <c:v>42325.0</c:v>
                </c:pt>
                <c:pt idx="1417">
                  <c:v>42326.0</c:v>
                </c:pt>
              </c:numCache>
            </c:numRef>
          </c:cat>
          <c:val>
            <c:numRef>
              <c:f>CDS!$C$7:$C$1424</c:f>
              <c:numCache>
                <c:formatCode>0</c:formatCode>
                <c:ptCount val="1418"/>
                <c:pt idx="0">
                  <c:v>161.587</c:v>
                </c:pt>
                <c:pt idx="1">
                  <c:v>161.113</c:v>
                </c:pt>
                <c:pt idx="2">
                  <c:v>157.69</c:v>
                </c:pt>
                <c:pt idx="3">
                  <c:v>158.088</c:v>
                </c:pt>
                <c:pt idx="4">
                  <c:v>161.447</c:v>
                </c:pt>
                <c:pt idx="5">
                  <c:v>161.121</c:v>
                </c:pt>
                <c:pt idx="6">
                  <c:v>161.121</c:v>
                </c:pt>
                <c:pt idx="7">
                  <c:v>161.121</c:v>
                </c:pt>
                <c:pt idx="8">
                  <c:v>161.412</c:v>
                </c:pt>
                <c:pt idx="9">
                  <c:v>158.235</c:v>
                </c:pt>
                <c:pt idx="10">
                  <c:v>160.027</c:v>
                </c:pt>
                <c:pt idx="11">
                  <c:v>159.125</c:v>
                </c:pt>
                <c:pt idx="12">
                  <c:v>161.655</c:v>
                </c:pt>
                <c:pt idx="13">
                  <c:v>161.655</c:v>
                </c:pt>
                <c:pt idx="14">
                  <c:v>161.655</c:v>
                </c:pt>
                <c:pt idx="15">
                  <c:v>164.26</c:v>
                </c:pt>
                <c:pt idx="16">
                  <c:v>161.864</c:v>
                </c:pt>
                <c:pt idx="17">
                  <c:v>157.072</c:v>
                </c:pt>
                <c:pt idx="18">
                  <c:v>154.159</c:v>
                </c:pt>
                <c:pt idx="19">
                  <c:v>152.629</c:v>
                </c:pt>
                <c:pt idx="20">
                  <c:v>152.629</c:v>
                </c:pt>
                <c:pt idx="21">
                  <c:v>152.629</c:v>
                </c:pt>
                <c:pt idx="22">
                  <c:v>148.813</c:v>
                </c:pt>
                <c:pt idx="23">
                  <c:v>151.667</c:v>
                </c:pt>
                <c:pt idx="24">
                  <c:v>148.885</c:v>
                </c:pt>
                <c:pt idx="25">
                  <c:v>146.97</c:v>
                </c:pt>
                <c:pt idx="26">
                  <c:v>144.51</c:v>
                </c:pt>
                <c:pt idx="27">
                  <c:v>144.51</c:v>
                </c:pt>
                <c:pt idx="28">
                  <c:v>144.51</c:v>
                </c:pt>
                <c:pt idx="29">
                  <c:v>144.117</c:v>
                </c:pt>
                <c:pt idx="30">
                  <c:v>144.982</c:v>
                </c:pt>
                <c:pt idx="31">
                  <c:v>141.382</c:v>
                </c:pt>
                <c:pt idx="32">
                  <c:v>142.271</c:v>
                </c:pt>
                <c:pt idx="33">
                  <c:v>138.665</c:v>
                </c:pt>
                <c:pt idx="34">
                  <c:v>138.665</c:v>
                </c:pt>
                <c:pt idx="35">
                  <c:v>138.665</c:v>
                </c:pt>
                <c:pt idx="36">
                  <c:v>139.649</c:v>
                </c:pt>
                <c:pt idx="37">
                  <c:v>138.558</c:v>
                </c:pt>
                <c:pt idx="38">
                  <c:v>137.503</c:v>
                </c:pt>
                <c:pt idx="39">
                  <c:v>137.635</c:v>
                </c:pt>
                <c:pt idx="40">
                  <c:v>140.325</c:v>
                </c:pt>
                <c:pt idx="41">
                  <c:v>140.325</c:v>
                </c:pt>
                <c:pt idx="42">
                  <c:v>140.325</c:v>
                </c:pt>
                <c:pt idx="43">
                  <c:v>139.0</c:v>
                </c:pt>
                <c:pt idx="44">
                  <c:v>139.848</c:v>
                </c:pt>
                <c:pt idx="45">
                  <c:v>142.166</c:v>
                </c:pt>
                <c:pt idx="46">
                  <c:v>139.122</c:v>
                </c:pt>
                <c:pt idx="47">
                  <c:v>137.727</c:v>
                </c:pt>
                <c:pt idx="48">
                  <c:v>137.727</c:v>
                </c:pt>
                <c:pt idx="49">
                  <c:v>137.727</c:v>
                </c:pt>
                <c:pt idx="50">
                  <c:v>136.493</c:v>
                </c:pt>
                <c:pt idx="51">
                  <c:v>136.5</c:v>
                </c:pt>
                <c:pt idx="52">
                  <c:v>137.319</c:v>
                </c:pt>
                <c:pt idx="53">
                  <c:v>137.084</c:v>
                </c:pt>
                <c:pt idx="54">
                  <c:v>136.886</c:v>
                </c:pt>
                <c:pt idx="55">
                  <c:v>136.886</c:v>
                </c:pt>
                <c:pt idx="56">
                  <c:v>136.886</c:v>
                </c:pt>
                <c:pt idx="57">
                  <c:v>138.625</c:v>
                </c:pt>
                <c:pt idx="58">
                  <c:v>137.612</c:v>
                </c:pt>
                <c:pt idx="59">
                  <c:v>141.005</c:v>
                </c:pt>
                <c:pt idx="60">
                  <c:v>135.078</c:v>
                </c:pt>
                <c:pt idx="61">
                  <c:v>132.0</c:v>
                </c:pt>
                <c:pt idx="62">
                  <c:v>132.0</c:v>
                </c:pt>
                <c:pt idx="63">
                  <c:v>132.0</c:v>
                </c:pt>
                <c:pt idx="64">
                  <c:v>131.584</c:v>
                </c:pt>
                <c:pt idx="65">
                  <c:v>139.287</c:v>
                </c:pt>
                <c:pt idx="66">
                  <c:v>136.5</c:v>
                </c:pt>
                <c:pt idx="67">
                  <c:v>130.419</c:v>
                </c:pt>
                <c:pt idx="68">
                  <c:v>128.833</c:v>
                </c:pt>
                <c:pt idx="69">
                  <c:v>128.833</c:v>
                </c:pt>
                <c:pt idx="70">
                  <c:v>128.833</c:v>
                </c:pt>
                <c:pt idx="71">
                  <c:v>126.548</c:v>
                </c:pt>
                <c:pt idx="72">
                  <c:v>124.068</c:v>
                </c:pt>
                <c:pt idx="73">
                  <c:v>123.0</c:v>
                </c:pt>
                <c:pt idx="74">
                  <c:v>121.835</c:v>
                </c:pt>
                <c:pt idx="75">
                  <c:v>119.25</c:v>
                </c:pt>
                <c:pt idx="76">
                  <c:v>119.25</c:v>
                </c:pt>
                <c:pt idx="77">
                  <c:v>119.25</c:v>
                </c:pt>
                <c:pt idx="78">
                  <c:v>113.113</c:v>
                </c:pt>
                <c:pt idx="79">
                  <c:v>114.567</c:v>
                </c:pt>
                <c:pt idx="80">
                  <c:v>116.75</c:v>
                </c:pt>
                <c:pt idx="81">
                  <c:v>121.639</c:v>
                </c:pt>
                <c:pt idx="82">
                  <c:v>120.771</c:v>
                </c:pt>
                <c:pt idx="83">
                  <c:v>120.771</c:v>
                </c:pt>
                <c:pt idx="84">
                  <c:v>120.771</c:v>
                </c:pt>
                <c:pt idx="85">
                  <c:v>116.829</c:v>
                </c:pt>
                <c:pt idx="86">
                  <c:v>119.813</c:v>
                </c:pt>
                <c:pt idx="87">
                  <c:v>122.278</c:v>
                </c:pt>
                <c:pt idx="88">
                  <c:v>121.688</c:v>
                </c:pt>
                <c:pt idx="89">
                  <c:v>122.005</c:v>
                </c:pt>
                <c:pt idx="90">
                  <c:v>122.005</c:v>
                </c:pt>
                <c:pt idx="91">
                  <c:v>122.005</c:v>
                </c:pt>
                <c:pt idx="92">
                  <c:v>120.67</c:v>
                </c:pt>
                <c:pt idx="93">
                  <c:v>120.13</c:v>
                </c:pt>
                <c:pt idx="94">
                  <c:v>122.625</c:v>
                </c:pt>
                <c:pt idx="95">
                  <c:v>124.873</c:v>
                </c:pt>
                <c:pt idx="96">
                  <c:v>127.288</c:v>
                </c:pt>
                <c:pt idx="97">
                  <c:v>127.288</c:v>
                </c:pt>
                <c:pt idx="98">
                  <c:v>127.288</c:v>
                </c:pt>
                <c:pt idx="99">
                  <c:v>129.503</c:v>
                </c:pt>
                <c:pt idx="100">
                  <c:v>134.477</c:v>
                </c:pt>
                <c:pt idx="101">
                  <c:v>132.75</c:v>
                </c:pt>
                <c:pt idx="102">
                  <c:v>129.345</c:v>
                </c:pt>
                <c:pt idx="103">
                  <c:v>130.445</c:v>
                </c:pt>
                <c:pt idx="104">
                  <c:v>130.445</c:v>
                </c:pt>
                <c:pt idx="105">
                  <c:v>130.445</c:v>
                </c:pt>
                <c:pt idx="106">
                  <c:v>132.335</c:v>
                </c:pt>
                <c:pt idx="107">
                  <c:v>128.58</c:v>
                </c:pt>
                <c:pt idx="108">
                  <c:v>130.224</c:v>
                </c:pt>
                <c:pt idx="109">
                  <c:v>129.624</c:v>
                </c:pt>
                <c:pt idx="110">
                  <c:v>127.213</c:v>
                </c:pt>
                <c:pt idx="111">
                  <c:v>127.213</c:v>
                </c:pt>
                <c:pt idx="112">
                  <c:v>127.213</c:v>
                </c:pt>
                <c:pt idx="113">
                  <c:v>127.918</c:v>
                </c:pt>
                <c:pt idx="114">
                  <c:v>127.174</c:v>
                </c:pt>
                <c:pt idx="115">
                  <c:v>125.512</c:v>
                </c:pt>
                <c:pt idx="116">
                  <c:v>123.84</c:v>
                </c:pt>
                <c:pt idx="117">
                  <c:v>122.34</c:v>
                </c:pt>
                <c:pt idx="118">
                  <c:v>122.34</c:v>
                </c:pt>
                <c:pt idx="119">
                  <c:v>122.34</c:v>
                </c:pt>
                <c:pt idx="120">
                  <c:v>123.041</c:v>
                </c:pt>
                <c:pt idx="121">
                  <c:v>122.17</c:v>
                </c:pt>
                <c:pt idx="122">
                  <c:v>122.186</c:v>
                </c:pt>
                <c:pt idx="123">
                  <c:v>120.296</c:v>
                </c:pt>
                <c:pt idx="124">
                  <c:v>122.602</c:v>
                </c:pt>
                <c:pt idx="125">
                  <c:v>122.602</c:v>
                </c:pt>
                <c:pt idx="126">
                  <c:v>122.602</c:v>
                </c:pt>
                <c:pt idx="127">
                  <c:v>123.778</c:v>
                </c:pt>
                <c:pt idx="128">
                  <c:v>126.33</c:v>
                </c:pt>
                <c:pt idx="129">
                  <c:v>131.812</c:v>
                </c:pt>
                <c:pt idx="130">
                  <c:v>130.361</c:v>
                </c:pt>
                <c:pt idx="131">
                  <c:v>133.169</c:v>
                </c:pt>
                <c:pt idx="132">
                  <c:v>133.169</c:v>
                </c:pt>
                <c:pt idx="133">
                  <c:v>133.169</c:v>
                </c:pt>
                <c:pt idx="134">
                  <c:v>139.5</c:v>
                </c:pt>
                <c:pt idx="135">
                  <c:v>148.915</c:v>
                </c:pt>
                <c:pt idx="136">
                  <c:v>153.925</c:v>
                </c:pt>
                <c:pt idx="137">
                  <c:v>157.187</c:v>
                </c:pt>
                <c:pt idx="138">
                  <c:v>155.505</c:v>
                </c:pt>
                <c:pt idx="139">
                  <c:v>155.505</c:v>
                </c:pt>
                <c:pt idx="140">
                  <c:v>155.505</c:v>
                </c:pt>
                <c:pt idx="141">
                  <c:v>150.077</c:v>
                </c:pt>
                <c:pt idx="142">
                  <c:v>155.631</c:v>
                </c:pt>
                <c:pt idx="143">
                  <c:v>155.767</c:v>
                </c:pt>
                <c:pt idx="144">
                  <c:v>159.158</c:v>
                </c:pt>
                <c:pt idx="145">
                  <c:v>161.33</c:v>
                </c:pt>
                <c:pt idx="146">
                  <c:v>161.33</c:v>
                </c:pt>
                <c:pt idx="147">
                  <c:v>161.33</c:v>
                </c:pt>
                <c:pt idx="148">
                  <c:v>161.699</c:v>
                </c:pt>
                <c:pt idx="149">
                  <c:v>159.6</c:v>
                </c:pt>
                <c:pt idx="150">
                  <c:v>164.492</c:v>
                </c:pt>
                <c:pt idx="151">
                  <c:v>171.285</c:v>
                </c:pt>
                <c:pt idx="152">
                  <c:v>174.652</c:v>
                </c:pt>
                <c:pt idx="153">
                  <c:v>174.652</c:v>
                </c:pt>
                <c:pt idx="154">
                  <c:v>174.652</c:v>
                </c:pt>
                <c:pt idx="155">
                  <c:v>174.153</c:v>
                </c:pt>
                <c:pt idx="156">
                  <c:v>170.512</c:v>
                </c:pt>
                <c:pt idx="157">
                  <c:v>160.427</c:v>
                </c:pt>
                <c:pt idx="158">
                  <c:v>163.144</c:v>
                </c:pt>
                <c:pt idx="159">
                  <c:v>162.468</c:v>
                </c:pt>
                <c:pt idx="160">
                  <c:v>162.468</c:v>
                </c:pt>
                <c:pt idx="161">
                  <c:v>162.468</c:v>
                </c:pt>
                <c:pt idx="162">
                  <c:v>164.342</c:v>
                </c:pt>
                <c:pt idx="163">
                  <c:v>158.376</c:v>
                </c:pt>
                <c:pt idx="164">
                  <c:v>159.687</c:v>
                </c:pt>
                <c:pt idx="165">
                  <c:v>151.92</c:v>
                </c:pt>
                <c:pt idx="166">
                  <c:v>151.173</c:v>
                </c:pt>
                <c:pt idx="167">
                  <c:v>151.173</c:v>
                </c:pt>
                <c:pt idx="168">
                  <c:v>151.173</c:v>
                </c:pt>
                <c:pt idx="169">
                  <c:v>150.744</c:v>
                </c:pt>
                <c:pt idx="170">
                  <c:v>144.495</c:v>
                </c:pt>
                <c:pt idx="171">
                  <c:v>145.251</c:v>
                </c:pt>
                <c:pt idx="172">
                  <c:v>151.482</c:v>
                </c:pt>
                <c:pt idx="173">
                  <c:v>151.652</c:v>
                </c:pt>
                <c:pt idx="174">
                  <c:v>151.652</c:v>
                </c:pt>
                <c:pt idx="175">
                  <c:v>151.652</c:v>
                </c:pt>
                <c:pt idx="176">
                  <c:v>158.747</c:v>
                </c:pt>
                <c:pt idx="177">
                  <c:v>158.167</c:v>
                </c:pt>
                <c:pt idx="178">
                  <c:v>158.015</c:v>
                </c:pt>
                <c:pt idx="179">
                  <c:v>164.444</c:v>
                </c:pt>
                <c:pt idx="180">
                  <c:v>157.323</c:v>
                </c:pt>
                <c:pt idx="181">
                  <c:v>157.323</c:v>
                </c:pt>
                <c:pt idx="182">
                  <c:v>157.323</c:v>
                </c:pt>
                <c:pt idx="183">
                  <c:v>149.885</c:v>
                </c:pt>
                <c:pt idx="184">
                  <c:v>144.519</c:v>
                </c:pt>
                <c:pt idx="185">
                  <c:v>144.859</c:v>
                </c:pt>
                <c:pt idx="186">
                  <c:v>147.494</c:v>
                </c:pt>
                <c:pt idx="187">
                  <c:v>153.078</c:v>
                </c:pt>
                <c:pt idx="188">
                  <c:v>153.078</c:v>
                </c:pt>
                <c:pt idx="189">
                  <c:v>153.078</c:v>
                </c:pt>
                <c:pt idx="190">
                  <c:v>155.637</c:v>
                </c:pt>
                <c:pt idx="191">
                  <c:v>153.335</c:v>
                </c:pt>
                <c:pt idx="192">
                  <c:v>148.938</c:v>
                </c:pt>
                <c:pt idx="193">
                  <c:v>148.662</c:v>
                </c:pt>
                <c:pt idx="194">
                  <c:v>143.24</c:v>
                </c:pt>
                <c:pt idx="195">
                  <c:v>143.24</c:v>
                </c:pt>
                <c:pt idx="196">
                  <c:v>143.24</c:v>
                </c:pt>
                <c:pt idx="197">
                  <c:v>140.342</c:v>
                </c:pt>
                <c:pt idx="198">
                  <c:v>139.083</c:v>
                </c:pt>
                <c:pt idx="199">
                  <c:v>141.833</c:v>
                </c:pt>
                <c:pt idx="200">
                  <c:v>139.84</c:v>
                </c:pt>
                <c:pt idx="201">
                  <c:v>142.795</c:v>
                </c:pt>
                <c:pt idx="202">
                  <c:v>142.795</c:v>
                </c:pt>
                <c:pt idx="203">
                  <c:v>142.795</c:v>
                </c:pt>
                <c:pt idx="204">
                  <c:v>148.76</c:v>
                </c:pt>
                <c:pt idx="205">
                  <c:v>152.875</c:v>
                </c:pt>
                <c:pt idx="206">
                  <c:v>152.063</c:v>
                </c:pt>
                <c:pt idx="207">
                  <c:v>142.92</c:v>
                </c:pt>
                <c:pt idx="208">
                  <c:v>137.458</c:v>
                </c:pt>
                <c:pt idx="209">
                  <c:v>137.458</c:v>
                </c:pt>
                <c:pt idx="210">
                  <c:v>137.458</c:v>
                </c:pt>
                <c:pt idx="211">
                  <c:v>132.352</c:v>
                </c:pt>
                <c:pt idx="212">
                  <c:v>134.113</c:v>
                </c:pt>
                <c:pt idx="213">
                  <c:v>131.861</c:v>
                </c:pt>
                <c:pt idx="214">
                  <c:v>133.667</c:v>
                </c:pt>
                <c:pt idx="215">
                  <c:v>129.68</c:v>
                </c:pt>
                <c:pt idx="216">
                  <c:v>129.68</c:v>
                </c:pt>
                <c:pt idx="217">
                  <c:v>129.68</c:v>
                </c:pt>
                <c:pt idx="218">
                  <c:v>125.1</c:v>
                </c:pt>
                <c:pt idx="219">
                  <c:v>125.005</c:v>
                </c:pt>
                <c:pt idx="220">
                  <c:v>125.0</c:v>
                </c:pt>
                <c:pt idx="221">
                  <c:v>126.322</c:v>
                </c:pt>
                <c:pt idx="222">
                  <c:v>127.347</c:v>
                </c:pt>
                <c:pt idx="223">
                  <c:v>127.347</c:v>
                </c:pt>
                <c:pt idx="224">
                  <c:v>127.347</c:v>
                </c:pt>
                <c:pt idx="225">
                  <c:v>127.168</c:v>
                </c:pt>
                <c:pt idx="226">
                  <c:v>127.333</c:v>
                </c:pt>
                <c:pt idx="227">
                  <c:v>127.438</c:v>
                </c:pt>
                <c:pt idx="228">
                  <c:v>127.558</c:v>
                </c:pt>
                <c:pt idx="229">
                  <c:v>128.833</c:v>
                </c:pt>
                <c:pt idx="230">
                  <c:v>128.833</c:v>
                </c:pt>
                <c:pt idx="231">
                  <c:v>128.833</c:v>
                </c:pt>
                <c:pt idx="232">
                  <c:v>128.125</c:v>
                </c:pt>
                <c:pt idx="233">
                  <c:v>126.167</c:v>
                </c:pt>
                <c:pt idx="234">
                  <c:v>126.928</c:v>
                </c:pt>
                <c:pt idx="235">
                  <c:v>128.292</c:v>
                </c:pt>
                <c:pt idx="236">
                  <c:v>130.488</c:v>
                </c:pt>
                <c:pt idx="237">
                  <c:v>130.488</c:v>
                </c:pt>
                <c:pt idx="238">
                  <c:v>130.488</c:v>
                </c:pt>
                <c:pt idx="239">
                  <c:v>128.375</c:v>
                </c:pt>
                <c:pt idx="240">
                  <c:v>129.167</c:v>
                </c:pt>
                <c:pt idx="241">
                  <c:v>130.997</c:v>
                </c:pt>
                <c:pt idx="242">
                  <c:v>133.0</c:v>
                </c:pt>
                <c:pt idx="243">
                  <c:v>131.019</c:v>
                </c:pt>
                <c:pt idx="244">
                  <c:v>131.019</c:v>
                </c:pt>
                <c:pt idx="245">
                  <c:v>131.019</c:v>
                </c:pt>
                <c:pt idx="246">
                  <c:v>130.258</c:v>
                </c:pt>
                <c:pt idx="247">
                  <c:v>127.875</c:v>
                </c:pt>
                <c:pt idx="248">
                  <c:v>125.558</c:v>
                </c:pt>
                <c:pt idx="249">
                  <c:v>122.451</c:v>
                </c:pt>
                <c:pt idx="250">
                  <c:v>120.558</c:v>
                </c:pt>
                <c:pt idx="251">
                  <c:v>120.558</c:v>
                </c:pt>
                <c:pt idx="252">
                  <c:v>120.558</c:v>
                </c:pt>
                <c:pt idx="253">
                  <c:v>121.17</c:v>
                </c:pt>
                <c:pt idx="254">
                  <c:v>117.25</c:v>
                </c:pt>
                <c:pt idx="255">
                  <c:v>114.51</c:v>
                </c:pt>
                <c:pt idx="256">
                  <c:v>109.649</c:v>
                </c:pt>
                <c:pt idx="257">
                  <c:v>101.173</c:v>
                </c:pt>
                <c:pt idx="258">
                  <c:v>101.173</c:v>
                </c:pt>
                <c:pt idx="259">
                  <c:v>101.173</c:v>
                </c:pt>
                <c:pt idx="260">
                  <c:v>98.354</c:v>
                </c:pt>
                <c:pt idx="261">
                  <c:v>100.497</c:v>
                </c:pt>
                <c:pt idx="262">
                  <c:v>101.5</c:v>
                </c:pt>
                <c:pt idx="263">
                  <c:v>103.367</c:v>
                </c:pt>
                <c:pt idx="264">
                  <c:v>104.92</c:v>
                </c:pt>
                <c:pt idx="265">
                  <c:v>104.92</c:v>
                </c:pt>
                <c:pt idx="266">
                  <c:v>104.92</c:v>
                </c:pt>
                <c:pt idx="267">
                  <c:v>107.75</c:v>
                </c:pt>
                <c:pt idx="268">
                  <c:v>113.432</c:v>
                </c:pt>
                <c:pt idx="269">
                  <c:v>114.005</c:v>
                </c:pt>
                <c:pt idx="270">
                  <c:v>113.303</c:v>
                </c:pt>
                <c:pt idx="271">
                  <c:v>111.835</c:v>
                </c:pt>
                <c:pt idx="272">
                  <c:v>111.835</c:v>
                </c:pt>
                <c:pt idx="273">
                  <c:v>111.835</c:v>
                </c:pt>
                <c:pt idx="274">
                  <c:v>113.082</c:v>
                </c:pt>
                <c:pt idx="275">
                  <c:v>115.0</c:v>
                </c:pt>
                <c:pt idx="276">
                  <c:v>113.978</c:v>
                </c:pt>
                <c:pt idx="277">
                  <c:v>113.375</c:v>
                </c:pt>
                <c:pt idx="278">
                  <c:v>111.651</c:v>
                </c:pt>
                <c:pt idx="279">
                  <c:v>111.651</c:v>
                </c:pt>
                <c:pt idx="280">
                  <c:v>111.651</c:v>
                </c:pt>
                <c:pt idx="281">
                  <c:v>109.866</c:v>
                </c:pt>
                <c:pt idx="282">
                  <c:v>113.455</c:v>
                </c:pt>
                <c:pt idx="283">
                  <c:v>114.959</c:v>
                </c:pt>
                <c:pt idx="284">
                  <c:v>113.375</c:v>
                </c:pt>
                <c:pt idx="285">
                  <c:v>111.173</c:v>
                </c:pt>
                <c:pt idx="286">
                  <c:v>111.173</c:v>
                </c:pt>
                <c:pt idx="287">
                  <c:v>111.173</c:v>
                </c:pt>
                <c:pt idx="288">
                  <c:v>110.978</c:v>
                </c:pt>
                <c:pt idx="289">
                  <c:v>110.066</c:v>
                </c:pt>
                <c:pt idx="290">
                  <c:v>109.005</c:v>
                </c:pt>
                <c:pt idx="291">
                  <c:v>108.269</c:v>
                </c:pt>
                <c:pt idx="292">
                  <c:v>110.606</c:v>
                </c:pt>
                <c:pt idx="293">
                  <c:v>110.606</c:v>
                </c:pt>
                <c:pt idx="294">
                  <c:v>110.606</c:v>
                </c:pt>
                <c:pt idx="295">
                  <c:v>108.939</c:v>
                </c:pt>
                <c:pt idx="296">
                  <c:v>110.063</c:v>
                </c:pt>
                <c:pt idx="297">
                  <c:v>109.454</c:v>
                </c:pt>
                <c:pt idx="298">
                  <c:v>107.0</c:v>
                </c:pt>
                <c:pt idx="299">
                  <c:v>108.165</c:v>
                </c:pt>
                <c:pt idx="300">
                  <c:v>108.165</c:v>
                </c:pt>
                <c:pt idx="301">
                  <c:v>108.165</c:v>
                </c:pt>
                <c:pt idx="302">
                  <c:v>111.453</c:v>
                </c:pt>
                <c:pt idx="303">
                  <c:v>111.683</c:v>
                </c:pt>
                <c:pt idx="304">
                  <c:v>112.323</c:v>
                </c:pt>
                <c:pt idx="305">
                  <c:v>110.409</c:v>
                </c:pt>
                <c:pt idx="306">
                  <c:v>108.389</c:v>
                </c:pt>
                <c:pt idx="307">
                  <c:v>108.389</c:v>
                </c:pt>
                <c:pt idx="308">
                  <c:v>108.389</c:v>
                </c:pt>
                <c:pt idx="309">
                  <c:v>106.0</c:v>
                </c:pt>
                <c:pt idx="310">
                  <c:v>101.125</c:v>
                </c:pt>
                <c:pt idx="311">
                  <c:v>100.251</c:v>
                </c:pt>
                <c:pt idx="312">
                  <c:v>103.213</c:v>
                </c:pt>
                <c:pt idx="313">
                  <c:v>103.507</c:v>
                </c:pt>
                <c:pt idx="314">
                  <c:v>103.507</c:v>
                </c:pt>
                <c:pt idx="315">
                  <c:v>103.507</c:v>
                </c:pt>
                <c:pt idx="316">
                  <c:v>102.877</c:v>
                </c:pt>
                <c:pt idx="317">
                  <c:v>101.563</c:v>
                </c:pt>
                <c:pt idx="318">
                  <c:v>104.75</c:v>
                </c:pt>
                <c:pt idx="319">
                  <c:v>107.875</c:v>
                </c:pt>
                <c:pt idx="320">
                  <c:v>108.38</c:v>
                </c:pt>
                <c:pt idx="321">
                  <c:v>108.38</c:v>
                </c:pt>
                <c:pt idx="322">
                  <c:v>108.38</c:v>
                </c:pt>
                <c:pt idx="323">
                  <c:v>104.94</c:v>
                </c:pt>
                <c:pt idx="324">
                  <c:v>103.859</c:v>
                </c:pt>
                <c:pt idx="325">
                  <c:v>104.5</c:v>
                </c:pt>
                <c:pt idx="326">
                  <c:v>104.503</c:v>
                </c:pt>
                <c:pt idx="327">
                  <c:v>103.846</c:v>
                </c:pt>
                <c:pt idx="328">
                  <c:v>103.846</c:v>
                </c:pt>
                <c:pt idx="329">
                  <c:v>103.846</c:v>
                </c:pt>
                <c:pt idx="330">
                  <c:v>106.04</c:v>
                </c:pt>
                <c:pt idx="331">
                  <c:v>106.995</c:v>
                </c:pt>
                <c:pt idx="332">
                  <c:v>108.0</c:v>
                </c:pt>
                <c:pt idx="333">
                  <c:v>106.507</c:v>
                </c:pt>
                <c:pt idx="334">
                  <c:v>109.825</c:v>
                </c:pt>
                <c:pt idx="335">
                  <c:v>109.825</c:v>
                </c:pt>
                <c:pt idx="336">
                  <c:v>109.825</c:v>
                </c:pt>
                <c:pt idx="337">
                  <c:v>110.375</c:v>
                </c:pt>
                <c:pt idx="338">
                  <c:v>110.521</c:v>
                </c:pt>
                <c:pt idx="339">
                  <c:v>108.784</c:v>
                </c:pt>
                <c:pt idx="340">
                  <c:v>108.658</c:v>
                </c:pt>
                <c:pt idx="341">
                  <c:v>108.115</c:v>
                </c:pt>
                <c:pt idx="342">
                  <c:v>108.115</c:v>
                </c:pt>
                <c:pt idx="343">
                  <c:v>108.115</c:v>
                </c:pt>
                <c:pt idx="344">
                  <c:v>110.325</c:v>
                </c:pt>
                <c:pt idx="345">
                  <c:v>109.17</c:v>
                </c:pt>
                <c:pt idx="346">
                  <c:v>107.75</c:v>
                </c:pt>
                <c:pt idx="347">
                  <c:v>107.67</c:v>
                </c:pt>
                <c:pt idx="348">
                  <c:v>107.625</c:v>
                </c:pt>
                <c:pt idx="349">
                  <c:v>107.625</c:v>
                </c:pt>
                <c:pt idx="350">
                  <c:v>107.625</c:v>
                </c:pt>
                <c:pt idx="351">
                  <c:v>105.958</c:v>
                </c:pt>
                <c:pt idx="352">
                  <c:v>102.507</c:v>
                </c:pt>
                <c:pt idx="353">
                  <c:v>100.5</c:v>
                </c:pt>
                <c:pt idx="354">
                  <c:v>103.346</c:v>
                </c:pt>
                <c:pt idx="355">
                  <c:v>107.552</c:v>
                </c:pt>
                <c:pt idx="356">
                  <c:v>107.552</c:v>
                </c:pt>
                <c:pt idx="357">
                  <c:v>107.552</c:v>
                </c:pt>
                <c:pt idx="358">
                  <c:v>108.933</c:v>
                </c:pt>
                <c:pt idx="359">
                  <c:v>109.03</c:v>
                </c:pt>
                <c:pt idx="360">
                  <c:v>108.556</c:v>
                </c:pt>
                <c:pt idx="361">
                  <c:v>108.436</c:v>
                </c:pt>
                <c:pt idx="362">
                  <c:v>109.314</c:v>
                </c:pt>
                <c:pt idx="363">
                  <c:v>109.314</c:v>
                </c:pt>
                <c:pt idx="364">
                  <c:v>109.314</c:v>
                </c:pt>
                <c:pt idx="365">
                  <c:v>108.449</c:v>
                </c:pt>
                <c:pt idx="366">
                  <c:v>108.125</c:v>
                </c:pt>
                <c:pt idx="367">
                  <c:v>103.132</c:v>
                </c:pt>
                <c:pt idx="368">
                  <c:v>102.124</c:v>
                </c:pt>
                <c:pt idx="369">
                  <c:v>102.072</c:v>
                </c:pt>
                <c:pt idx="370">
                  <c:v>102.072</c:v>
                </c:pt>
                <c:pt idx="371">
                  <c:v>102.072</c:v>
                </c:pt>
                <c:pt idx="372">
                  <c:v>103.0</c:v>
                </c:pt>
                <c:pt idx="373">
                  <c:v>106.099</c:v>
                </c:pt>
                <c:pt idx="374">
                  <c:v>107.931</c:v>
                </c:pt>
                <c:pt idx="375">
                  <c:v>110.162</c:v>
                </c:pt>
                <c:pt idx="376">
                  <c:v>112.3</c:v>
                </c:pt>
                <c:pt idx="377">
                  <c:v>112.3</c:v>
                </c:pt>
                <c:pt idx="378">
                  <c:v>112.3</c:v>
                </c:pt>
                <c:pt idx="379">
                  <c:v>112.503</c:v>
                </c:pt>
                <c:pt idx="380">
                  <c:v>112.005</c:v>
                </c:pt>
                <c:pt idx="381">
                  <c:v>111.503</c:v>
                </c:pt>
                <c:pt idx="382">
                  <c:v>108.673</c:v>
                </c:pt>
                <c:pt idx="383">
                  <c:v>108.696</c:v>
                </c:pt>
                <c:pt idx="384">
                  <c:v>108.696</c:v>
                </c:pt>
                <c:pt idx="385">
                  <c:v>108.696</c:v>
                </c:pt>
                <c:pt idx="386">
                  <c:v>108.763</c:v>
                </c:pt>
                <c:pt idx="387">
                  <c:v>108.266</c:v>
                </c:pt>
                <c:pt idx="388">
                  <c:v>107.079</c:v>
                </c:pt>
                <c:pt idx="389">
                  <c:v>107.625</c:v>
                </c:pt>
                <c:pt idx="390">
                  <c:v>107.0</c:v>
                </c:pt>
                <c:pt idx="391">
                  <c:v>107.0</c:v>
                </c:pt>
                <c:pt idx="392">
                  <c:v>107.0</c:v>
                </c:pt>
                <c:pt idx="393">
                  <c:v>108.5</c:v>
                </c:pt>
                <c:pt idx="394">
                  <c:v>109.084</c:v>
                </c:pt>
                <c:pt idx="395">
                  <c:v>113.75</c:v>
                </c:pt>
                <c:pt idx="396">
                  <c:v>117.5</c:v>
                </c:pt>
                <c:pt idx="397">
                  <c:v>117.428</c:v>
                </c:pt>
                <c:pt idx="398">
                  <c:v>117.428</c:v>
                </c:pt>
                <c:pt idx="399">
                  <c:v>117.428</c:v>
                </c:pt>
                <c:pt idx="400">
                  <c:v>119.289</c:v>
                </c:pt>
                <c:pt idx="401">
                  <c:v>119.375</c:v>
                </c:pt>
                <c:pt idx="402">
                  <c:v>119.463</c:v>
                </c:pt>
                <c:pt idx="403">
                  <c:v>119.1</c:v>
                </c:pt>
                <c:pt idx="404">
                  <c:v>118.711</c:v>
                </c:pt>
                <c:pt idx="405">
                  <c:v>118.711</c:v>
                </c:pt>
                <c:pt idx="406">
                  <c:v>118.711</c:v>
                </c:pt>
                <c:pt idx="407">
                  <c:v>118.665</c:v>
                </c:pt>
                <c:pt idx="408">
                  <c:v>119.585</c:v>
                </c:pt>
                <c:pt idx="409">
                  <c:v>120.529</c:v>
                </c:pt>
                <c:pt idx="410">
                  <c:v>120.102</c:v>
                </c:pt>
                <c:pt idx="411">
                  <c:v>120.802</c:v>
                </c:pt>
                <c:pt idx="412">
                  <c:v>120.802</c:v>
                </c:pt>
                <c:pt idx="413">
                  <c:v>120.802</c:v>
                </c:pt>
                <c:pt idx="414">
                  <c:v>121.371</c:v>
                </c:pt>
                <c:pt idx="415">
                  <c:v>122.609</c:v>
                </c:pt>
                <c:pt idx="416">
                  <c:v>127.274</c:v>
                </c:pt>
                <c:pt idx="417">
                  <c:v>126.906</c:v>
                </c:pt>
                <c:pt idx="418">
                  <c:v>126.377</c:v>
                </c:pt>
                <c:pt idx="419">
                  <c:v>126.377</c:v>
                </c:pt>
                <c:pt idx="420">
                  <c:v>126.377</c:v>
                </c:pt>
                <c:pt idx="421">
                  <c:v>127.665</c:v>
                </c:pt>
                <c:pt idx="422">
                  <c:v>130.125</c:v>
                </c:pt>
                <c:pt idx="423">
                  <c:v>129.173</c:v>
                </c:pt>
                <c:pt idx="424">
                  <c:v>132.767</c:v>
                </c:pt>
                <c:pt idx="425">
                  <c:v>133.794</c:v>
                </c:pt>
                <c:pt idx="426">
                  <c:v>133.794</c:v>
                </c:pt>
                <c:pt idx="427">
                  <c:v>133.794</c:v>
                </c:pt>
                <c:pt idx="428">
                  <c:v>132.175</c:v>
                </c:pt>
                <c:pt idx="429">
                  <c:v>129.342</c:v>
                </c:pt>
                <c:pt idx="430">
                  <c:v>125.375</c:v>
                </c:pt>
                <c:pt idx="431">
                  <c:v>124.65</c:v>
                </c:pt>
                <c:pt idx="432">
                  <c:v>122.33</c:v>
                </c:pt>
                <c:pt idx="433">
                  <c:v>122.33</c:v>
                </c:pt>
                <c:pt idx="434">
                  <c:v>122.33</c:v>
                </c:pt>
                <c:pt idx="435">
                  <c:v>121.056</c:v>
                </c:pt>
                <c:pt idx="436">
                  <c:v>122.5</c:v>
                </c:pt>
                <c:pt idx="437">
                  <c:v>125.309</c:v>
                </c:pt>
                <c:pt idx="438">
                  <c:v>128.75</c:v>
                </c:pt>
                <c:pt idx="439">
                  <c:v>129.551</c:v>
                </c:pt>
                <c:pt idx="440">
                  <c:v>129.551</c:v>
                </c:pt>
                <c:pt idx="441">
                  <c:v>129.551</c:v>
                </c:pt>
                <c:pt idx="442">
                  <c:v>130.499</c:v>
                </c:pt>
                <c:pt idx="443">
                  <c:v>130.628</c:v>
                </c:pt>
                <c:pt idx="444">
                  <c:v>132.167</c:v>
                </c:pt>
                <c:pt idx="445">
                  <c:v>136.825</c:v>
                </c:pt>
                <c:pt idx="446">
                  <c:v>138.825</c:v>
                </c:pt>
                <c:pt idx="447">
                  <c:v>138.825</c:v>
                </c:pt>
                <c:pt idx="448">
                  <c:v>138.825</c:v>
                </c:pt>
                <c:pt idx="449">
                  <c:v>137.423</c:v>
                </c:pt>
                <c:pt idx="450">
                  <c:v>138.202</c:v>
                </c:pt>
                <c:pt idx="451">
                  <c:v>140.138</c:v>
                </c:pt>
                <c:pt idx="452">
                  <c:v>137.753</c:v>
                </c:pt>
                <c:pt idx="453">
                  <c:v>137.22</c:v>
                </c:pt>
                <c:pt idx="454">
                  <c:v>137.22</c:v>
                </c:pt>
                <c:pt idx="455">
                  <c:v>137.22</c:v>
                </c:pt>
                <c:pt idx="456">
                  <c:v>138.469</c:v>
                </c:pt>
                <c:pt idx="457">
                  <c:v>139.041</c:v>
                </c:pt>
                <c:pt idx="458">
                  <c:v>136.119</c:v>
                </c:pt>
                <c:pt idx="459">
                  <c:v>133.516</c:v>
                </c:pt>
                <c:pt idx="460">
                  <c:v>130.833</c:v>
                </c:pt>
                <c:pt idx="461">
                  <c:v>130.833</c:v>
                </c:pt>
                <c:pt idx="462">
                  <c:v>130.833</c:v>
                </c:pt>
                <c:pt idx="463">
                  <c:v>124.496</c:v>
                </c:pt>
                <c:pt idx="464">
                  <c:v>123.0</c:v>
                </c:pt>
                <c:pt idx="465">
                  <c:v>117.82</c:v>
                </c:pt>
                <c:pt idx="466">
                  <c:v>113.835</c:v>
                </c:pt>
                <c:pt idx="467">
                  <c:v>114.465</c:v>
                </c:pt>
                <c:pt idx="468">
                  <c:v>114.465</c:v>
                </c:pt>
                <c:pt idx="469">
                  <c:v>114.465</c:v>
                </c:pt>
                <c:pt idx="470">
                  <c:v>119.112</c:v>
                </c:pt>
                <c:pt idx="471">
                  <c:v>117.189</c:v>
                </c:pt>
                <c:pt idx="472">
                  <c:v>117.967</c:v>
                </c:pt>
                <c:pt idx="473">
                  <c:v>120.798</c:v>
                </c:pt>
                <c:pt idx="474">
                  <c:v>121.278</c:v>
                </c:pt>
                <c:pt idx="475">
                  <c:v>121.278</c:v>
                </c:pt>
                <c:pt idx="476">
                  <c:v>121.278</c:v>
                </c:pt>
                <c:pt idx="477">
                  <c:v>120.503</c:v>
                </c:pt>
                <c:pt idx="478">
                  <c:v>118.673</c:v>
                </c:pt>
                <c:pt idx="479">
                  <c:v>118.16</c:v>
                </c:pt>
                <c:pt idx="480">
                  <c:v>115.002</c:v>
                </c:pt>
                <c:pt idx="481">
                  <c:v>114.503</c:v>
                </c:pt>
                <c:pt idx="482">
                  <c:v>114.503</c:v>
                </c:pt>
                <c:pt idx="483">
                  <c:v>114.503</c:v>
                </c:pt>
                <c:pt idx="484">
                  <c:v>112.125</c:v>
                </c:pt>
                <c:pt idx="485">
                  <c:v>109.702</c:v>
                </c:pt>
                <c:pt idx="486">
                  <c:v>110.267</c:v>
                </c:pt>
                <c:pt idx="487">
                  <c:v>105.68</c:v>
                </c:pt>
                <c:pt idx="488">
                  <c:v>105.879</c:v>
                </c:pt>
                <c:pt idx="489">
                  <c:v>105.879</c:v>
                </c:pt>
                <c:pt idx="490">
                  <c:v>105.879</c:v>
                </c:pt>
                <c:pt idx="491">
                  <c:v>106.5</c:v>
                </c:pt>
                <c:pt idx="492">
                  <c:v>106.949</c:v>
                </c:pt>
                <c:pt idx="493">
                  <c:v>108.997</c:v>
                </c:pt>
                <c:pt idx="494">
                  <c:v>108.701</c:v>
                </c:pt>
                <c:pt idx="495">
                  <c:v>111.139</c:v>
                </c:pt>
                <c:pt idx="496">
                  <c:v>111.139</c:v>
                </c:pt>
                <c:pt idx="497">
                  <c:v>111.139</c:v>
                </c:pt>
                <c:pt idx="498">
                  <c:v>116.611</c:v>
                </c:pt>
                <c:pt idx="499">
                  <c:v>117.0</c:v>
                </c:pt>
                <c:pt idx="500">
                  <c:v>119.633</c:v>
                </c:pt>
                <c:pt idx="501">
                  <c:v>126.523</c:v>
                </c:pt>
                <c:pt idx="502">
                  <c:v>127.125</c:v>
                </c:pt>
                <c:pt idx="503">
                  <c:v>127.125</c:v>
                </c:pt>
                <c:pt idx="504">
                  <c:v>127.125</c:v>
                </c:pt>
                <c:pt idx="505">
                  <c:v>129.75</c:v>
                </c:pt>
                <c:pt idx="506">
                  <c:v>129.173</c:v>
                </c:pt>
                <c:pt idx="507">
                  <c:v>129.837</c:v>
                </c:pt>
                <c:pt idx="508">
                  <c:v>131.624</c:v>
                </c:pt>
                <c:pt idx="509">
                  <c:v>133.015</c:v>
                </c:pt>
                <c:pt idx="510">
                  <c:v>133.015</c:v>
                </c:pt>
                <c:pt idx="511">
                  <c:v>133.015</c:v>
                </c:pt>
                <c:pt idx="512">
                  <c:v>134.483</c:v>
                </c:pt>
                <c:pt idx="513">
                  <c:v>137.522</c:v>
                </c:pt>
                <c:pt idx="514">
                  <c:v>142.027</c:v>
                </c:pt>
                <c:pt idx="515">
                  <c:v>141.875</c:v>
                </c:pt>
                <c:pt idx="516">
                  <c:v>146.325</c:v>
                </c:pt>
                <c:pt idx="517">
                  <c:v>146.325</c:v>
                </c:pt>
                <c:pt idx="518">
                  <c:v>146.325</c:v>
                </c:pt>
                <c:pt idx="519">
                  <c:v>148.825</c:v>
                </c:pt>
                <c:pt idx="520">
                  <c:v>150.175</c:v>
                </c:pt>
                <c:pt idx="521">
                  <c:v>153.31</c:v>
                </c:pt>
                <c:pt idx="522">
                  <c:v>156.0</c:v>
                </c:pt>
                <c:pt idx="523">
                  <c:v>158.666</c:v>
                </c:pt>
                <c:pt idx="524">
                  <c:v>158.666</c:v>
                </c:pt>
                <c:pt idx="525">
                  <c:v>158.666</c:v>
                </c:pt>
                <c:pt idx="526">
                  <c:v>170.835</c:v>
                </c:pt>
                <c:pt idx="527">
                  <c:v>178.743</c:v>
                </c:pt>
                <c:pt idx="528">
                  <c:v>173.02</c:v>
                </c:pt>
                <c:pt idx="529">
                  <c:v>146.836</c:v>
                </c:pt>
                <c:pt idx="530">
                  <c:v>150.815</c:v>
                </c:pt>
                <c:pt idx="531">
                  <c:v>150.815</c:v>
                </c:pt>
                <c:pt idx="532">
                  <c:v>150.815</c:v>
                </c:pt>
                <c:pt idx="533">
                  <c:v>162.25</c:v>
                </c:pt>
                <c:pt idx="534">
                  <c:v>166.125</c:v>
                </c:pt>
                <c:pt idx="535">
                  <c:v>185.2</c:v>
                </c:pt>
                <c:pt idx="536">
                  <c:v>205.042</c:v>
                </c:pt>
                <c:pt idx="537">
                  <c:v>210.5</c:v>
                </c:pt>
                <c:pt idx="538">
                  <c:v>210.5</c:v>
                </c:pt>
                <c:pt idx="539">
                  <c:v>210.5</c:v>
                </c:pt>
                <c:pt idx="540">
                  <c:v>205.195</c:v>
                </c:pt>
                <c:pt idx="541">
                  <c:v>196.02</c:v>
                </c:pt>
                <c:pt idx="542">
                  <c:v>189.335</c:v>
                </c:pt>
                <c:pt idx="543">
                  <c:v>182.641</c:v>
                </c:pt>
                <c:pt idx="544">
                  <c:v>185.239</c:v>
                </c:pt>
                <c:pt idx="545">
                  <c:v>185.239</c:v>
                </c:pt>
                <c:pt idx="546">
                  <c:v>185.239</c:v>
                </c:pt>
                <c:pt idx="547">
                  <c:v>187.705</c:v>
                </c:pt>
                <c:pt idx="548">
                  <c:v>191.485</c:v>
                </c:pt>
                <c:pt idx="549">
                  <c:v>201.543</c:v>
                </c:pt>
                <c:pt idx="550">
                  <c:v>204.33</c:v>
                </c:pt>
                <c:pt idx="551">
                  <c:v>209.975</c:v>
                </c:pt>
                <c:pt idx="552">
                  <c:v>209.975</c:v>
                </c:pt>
                <c:pt idx="553">
                  <c:v>209.975</c:v>
                </c:pt>
                <c:pt idx="554">
                  <c:v>208.007</c:v>
                </c:pt>
                <c:pt idx="555">
                  <c:v>201.131</c:v>
                </c:pt>
                <c:pt idx="556">
                  <c:v>200.82</c:v>
                </c:pt>
                <c:pt idx="557">
                  <c:v>189.988</c:v>
                </c:pt>
                <c:pt idx="558">
                  <c:v>187.195</c:v>
                </c:pt>
                <c:pt idx="559">
                  <c:v>187.195</c:v>
                </c:pt>
                <c:pt idx="560">
                  <c:v>187.195</c:v>
                </c:pt>
                <c:pt idx="561">
                  <c:v>176.75</c:v>
                </c:pt>
                <c:pt idx="562">
                  <c:v>175.054</c:v>
                </c:pt>
                <c:pt idx="563">
                  <c:v>168.773</c:v>
                </c:pt>
                <c:pt idx="564">
                  <c:v>164.17</c:v>
                </c:pt>
                <c:pt idx="565">
                  <c:v>165.854</c:v>
                </c:pt>
                <c:pt idx="566">
                  <c:v>165.854</c:v>
                </c:pt>
                <c:pt idx="567">
                  <c:v>165.854</c:v>
                </c:pt>
                <c:pt idx="568">
                  <c:v>164.104</c:v>
                </c:pt>
                <c:pt idx="569">
                  <c:v>166.279</c:v>
                </c:pt>
                <c:pt idx="570">
                  <c:v>176.333</c:v>
                </c:pt>
                <c:pt idx="571">
                  <c:v>179.042</c:v>
                </c:pt>
                <c:pt idx="572">
                  <c:v>183.072</c:v>
                </c:pt>
                <c:pt idx="573">
                  <c:v>183.072</c:v>
                </c:pt>
                <c:pt idx="574">
                  <c:v>183.072</c:v>
                </c:pt>
                <c:pt idx="575">
                  <c:v>189.85</c:v>
                </c:pt>
                <c:pt idx="576">
                  <c:v>190.124</c:v>
                </c:pt>
                <c:pt idx="577">
                  <c:v>186.617</c:v>
                </c:pt>
                <c:pt idx="578">
                  <c:v>186.832</c:v>
                </c:pt>
                <c:pt idx="579">
                  <c:v>181.288</c:v>
                </c:pt>
                <c:pt idx="580">
                  <c:v>181.288</c:v>
                </c:pt>
                <c:pt idx="581">
                  <c:v>181.288</c:v>
                </c:pt>
                <c:pt idx="582">
                  <c:v>182.821</c:v>
                </c:pt>
                <c:pt idx="583">
                  <c:v>186.549</c:v>
                </c:pt>
                <c:pt idx="584">
                  <c:v>189.086</c:v>
                </c:pt>
                <c:pt idx="585">
                  <c:v>187.512</c:v>
                </c:pt>
                <c:pt idx="586">
                  <c:v>186.029</c:v>
                </c:pt>
                <c:pt idx="587">
                  <c:v>186.029</c:v>
                </c:pt>
                <c:pt idx="588">
                  <c:v>186.029</c:v>
                </c:pt>
                <c:pt idx="589">
                  <c:v>181.0</c:v>
                </c:pt>
                <c:pt idx="590">
                  <c:v>177.125</c:v>
                </c:pt>
                <c:pt idx="591">
                  <c:v>183.5</c:v>
                </c:pt>
                <c:pt idx="592">
                  <c:v>191.315</c:v>
                </c:pt>
                <c:pt idx="593">
                  <c:v>202.59</c:v>
                </c:pt>
                <c:pt idx="594">
                  <c:v>202.59</c:v>
                </c:pt>
                <c:pt idx="595">
                  <c:v>202.59</c:v>
                </c:pt>
                <c:pt idx="596">
                  <c:v>211.374</c:v>
                </c:pt>
                <c:pt idx="597">
                  <c:v>208.185</c:v>
                </c:pt>
                <c:pt idx="598">
                  <c:v>220.0</c:v>
                </c:pt>
                <c:pt idx="599">
                  <c:v>211.25</c:v>
                </c:pt>
                <c:pt idx="600">
                  <c:v>200.466</c:v>
                </c:pt>
                <c:pt idx="601">
                  <c:v>200.466</c:v>
                </c:pt>
                <c:pt idx="602">
                  <c:v>200.466</c:v>
                </c:pt>
                <c:pt idx="603">
                  <c:v>199.167</c:v>
                </c:pt>
                <c:pt idx="604">
                  <c:v>203.0</c:v>
                </c:pt>
                <c:pt idx="605">
                  <c:v>204.5</c:v>
                </c:pt>
                <c:pt idx="606">
                  <c:v>203.147</c:v>
                </c:pt>
                <c:pt idx="607">
                  <c:v>206.855</c:v>
                </c:pt>
                <c:pt idx="608">
                  <c:v>206.855</c:v>
                </c:pt>
                <c:pt idx="609">
                  <c:v>206.855</c:v>
                </c:pt>
                <c:pt idx="610">
                  <c:v>205.652</c:v>
                </c:pt>
                <c:pt idx="611">
                  <c:v>208.247</c:v>
                </c:pt>
                <c:pt idx="612">
                  <c:v>208.331</c:v>
                </c:pt>
                <c:pt idx="613">
                  <c:v>207.327</c:v>
                </c:pt>
                <c:pt idx="614">
                  <c:v>197.35</c:v>
                </c:pt>
                <c:pt idx="615">
                  <c:v>197.35</c:v>
                </c:pt>
                <c:pt idx="616">
                  <c:v>197.35</c:v>
                </c:pt>
                <c:pt idx="617">
                  <c:v>187.7</c:v>
                </c:pt>
                <c:pt idx="618">
                  <c:v>185.625</c:v>
                </c:pt>
                <c:pt idx="619">
                  <c:v>175.875</c:v>
                </c:pt>
                <c:pt idx="620">
                  <c:v>180.0</c:v>
                </c:pt>
                <c:pt idx="621">
                  <c:v>175.009</c:v>
                </c:pt>
                <c:pt idx="622">
                  <c:v>175.009</c:v>
                </c:pt>
                <c:pt idx="623">
                  <c:v>175.009</c:v>
                </c:pt>
                <c:pt idx="624">
                  <c:v>167.873</c:v>
                </c:pt>
                <c:pt idx="625">
                  <c:v>164.502</c:v>
                </c:pt>
                <c:pt idx="626">
                  <c:v>145.954</c:v>
                </c:pt>
                <c:pt idx="627">
                  <c:v>149.583</c:v>
                </c:pt>
                <c:pt idx="628">
                  <c:v>157.291</c:v>
                </c:pt>
                <c:pt idx="629">
                  <c:v>157.291</c:v>
                </c:pt>
                <c:pt idx="630">
                  <c:v>157.291</c:v>
                </c:pt>
                <c:pt idx="631">
                  <c:v>160.67</c:v>
                </c:pt>
                <c:pt idx="632">
                  <c:v>161.711</c:v>
                </c:pt>
                <c:pt idx="633">
                  <c:v>161.884</c:v>
                </c:pt>
                <c:pt idx="634">
                  <c:v>167.48</c:v>
                </c:pt>
                <c:pt idx="635">
                  <c:v>173.844</c:v>
                </c:pt>
                <c:pt idx="636">
                  <c:v>173.844</c:v>
                </c:pt>
                <c:pt idx="637">
                  <c:v>173.844</c:v>
                </c:pt>
                <c:pt idx="638">
                  <c:v>176.741</c:v>
                </c:pt>
                <c:pt idx="639">
                  <c:v>170.738</c:v>
                </c:pt>
                <c:pt idx="640">
                  <c:v>171.875</c:v>
                </c:pt>
                <c:pt idx="641">
                  <c:v>171.995</c:v>
                </c:pt>
                <c:pt idx="642">
                  <c:v>166.67</c:v>
                </c:pt>
                <c:pt idx="643">
                  <c:v>166.67</c:v>
                </c:pt>
                <c:pt idx="644">
                  <c:v>166.67</c:v>
                </c:pt>
                <c:pt idx="645">
                  <c:v>166.125</c:v>
                </c:pt>
                <c:pt idx="646">
                  <c:v>165.167</c:v>
                </c:pt>
                <c:pt idx="647">
                  <c:v>164.165</c:v>
                </c:pt>
                <c:pt idx="648">
                  <c:v>153.873</c:v>
                </c:pt>
                <c:pt idx="649">
                  <c:v>149.675</c:v>
                </c:pt>
                <c:pt idx="650">
                  <c:v>149.675</c:v>
                </c:pt>
                <c:pt idx="651">
                  <c:v>149.675</c:v>
                </c:pt>
                <c:pt idx="652">
                  <c:v>148.224</c:v>
                </c:pt>
                <c:pt idx="653">
                  <c:v>146.658</c:v>
                </c:pt>
                <c:pt idx="654">
                  <c:v>145.196</c:v>
                </c:pt>
                <c:pt idx="655">
                  <c:v>146.665</c:v>
                </c:pt>
                <c:pt idx="656">
                  <c:v>150.0</c:v>
                </c:pt>
                <c:pt idx="657">
                  <c:v>150.0</c:v>
                </c:pt>
                <c:pt idx="658">
                  <c:v>150.0</c:v>
                </c:pt>
                <c:pt idx="659">
                  <c:v>159.875</c:v>
                </c:pt>
                <c:pt idx="660">
                  <c:v>157.165</c:v>
                </c:pt>
                <c:pt idx="661">
                  <c:v>159.655</c:v>
                </c:pt>
                <c:pt idx="662">
                  <c:v>162.0</c:v>
                </c:pt>
                <c:pt idx="663">
                  <c:v>163.2</c:v>
                </c:pt>
                <c:pt idx="664">
                  <c:v>163.2</c:v>
                </c:pt>
                <c:pt idx="665">
                  <c:v>163.2</c:v>
                </c:pt>
                <c:pt idx="666">
                  <c:v>163.995</c:v>
                </c:pt>
                <c:pt idx="667">
                  <c:v>164.25</c:v>
                </c:pt>
                <c:pt idx="668">
                  <c:v>165.825</c:v>
                </c:pt>
                <c:pt idx="669">
                  <c:v>168.14</c:v>
                </c:pt>
                <c:pt idx="670">
                  <c:v>180.406</c:v>
                </c:pt>
                <c:pt idx="671">
                  <c:v>180.406</c:v>
                </c:pt>
                <c:pt idx="672">
                  <c:v>180.406</c:v>
                </c:pt>
                <c:pt idx="673">
                  <c:v>180.125</c:v>
                </c:pt>
                <c:pt idx="674">
                  <c:v>190.369</c:v>
                </c:pt>
                <c:pt idx="675">
                  <c:v>187.167</c:v>
                </c:pt>
                <c:pt idx="676">
                  <c:v>190.5</c:v>
                </c:pt>
                <c:pt idx="677">
                  <c:v>200.815</c:v>
                </c:pt>
                <c:pt idx="678">
                  <c:v>200.815</c:v>
                </c:pt>
                <c:pt idx="679">
                  <c:v>200.815</c:v>
                </c:pt>
                <c:pt idx="680">
                  <c:v>204.297</c:v>
                </c:pt>
                <c:pt idx="681">
                  <c:v>207.248</c:v>
                </c:pt>
                <c:pt idx="682">
                  <c:v>205.923</c:v>
                </c:pt>
                <c:pt idx="683">
                  <c:v>198.35</c:v>
                </c:pt>
                <c:pt idx="684">
                  <c:v>191.675</c:v>
                </c:pt>
                <c:pt idx="685">
                  <c:v>191.675</c:v>
                </c:pt>
                <c:pt idx="686">
                  <c:v>191.675</c:v>
                </c:pt>
                <c:pt idx="687">
                  <c:v>186.246</c:v>
                </c:pt>
                <c:pt idx="688">
                  <c:v>194.827</c:v>
                </c:pt>
                <c:pt idx="689">
                  <c:v>200.66</c:v>
                </c:pt>
                <c:pt idx="690">
                  <c:v>201.835</c:v>
                </c:pt>
                <c:pt idx="691">
                  <c:v>197.329</c:v>
                </c:pt>
                <c:pt idx="692">
                  <c:v>197.329</c:v>
                </c:pt>
                <c:pt idx="693">
                  <c:v>197.329</c:v>
                </c:pt>
                <c:pt idx="694">
                  <c:v>201.154</c:v>
                </c:pt>
                <c:pt idx="695">
                  <c:v>202.997</c:v>
                </c:pt>
                <c:pt idx="696">
                  <c:v>205.167</c:v>
                </c:pt>
                <c:pt idx="697">
                  <c:v>205.0</c:v>
                </c:pt>
                <c:pt idx="698">
                  <c:v>205.0</c:v>
                </c:pt>
                <c:pt idx="699">
                  <c:v>205.0</c:v>
                </c:pt>
                <c:pt idx="700">
                  <c:v>205.0</c:v>
                </c:pt>
                <c:pt idx="701">
                  <c:v>213.974</c:v>
                </c:pt>
                <c:pt idx="702">
                  <c:v>214.325</c:v>
                </c:pt>
                <c:pt idx="703">
                  <c:v>214.75</c:v>
                </c:pt>
                <c:pt idx="704">
                  <c:v>203.827</c:v>
                </c:pt>
                <c:pt idx="705">
                  <c:v>192.564</c:v>
                </c:pt>
                <c:pt idx="706">
                  <c:v>192.564</c:v>
                </c:pt>
                <c:pt idx="707">
                  <c:v>192.564</c:v>
                </c:pt>
                <c:pt idx="708">
                  <c:v>185.885</c:v>
                </c:pt>
                <c:pt idx="709">
                  <c:v>182.85</c:v>
                </c:pt>
                <c:pt idx="710">
                  <c:v>186.664</c:v>
                </c:pt>
                <c:pt idx="711">
                  <c:v>179.385</c:v>
                </c:pt>
                <c:pt idx="712">
                  <c:v>180.754</c:v>
                </c:pt>
                <c:pt idx="713">
                  <c:v>180.754</c:v>
                </c:pt>
                <c:pt idx="714">
                  <c:v>180.754</c:v>
                </c:pt>
                <c:pt idx="715">
                  <c:v>181.5</c:v>
                </c:pt>
                <c:pt idx="716">
                  <c:v>185.16</c:v>
                </c:pt>
                <c:pt idx="717">
                  <c:v>176.173</c:v>
                </c:pt>
                <c:pt idx="718">
                  <c:v>179.167</c:v>
                </c:pt>
                <c:pt idx="719">
                  <c:v>186.333</c:v>
                </c:pt>
                <c:pt idx="720">
                  <c:v>186.333</c:v>
                </c:pt>
                <c:pt idx="721">
                  <c:v>186.333</c:v>
                </c:pt>
                <c:pt idx="722">
                  <c:v>185.891</c:v>
                </c:pt>
                <c:pt idx="723">
                  <c:v>185.674</c:v>
                </c:pt>
                <c:pt idx="724">
                  <c:v>185.268</c:v>
                </c:pt>
                <c:pt idx="725">
                  <c:v>185.894</c:v>
                </c:pt>
                <c:pt idx="726">
                  <c:v>193.0</c:v>
                </c:pt>
                <c:pt idx="727">
                  <c:v>193.0</c:v>
                </c:pt>
                <c:pt idx="728">
                  <c:v>193.0</c:v>
                </c:pt>
                <c:pt idx="729">
                  <c:v>193.809</c:v>
                </c:pt>
                <c:pt idx="730">
                  <c:v>193.771</c:v>
                </c:pt>
                <c:pt idx="731">
                  <c:v>193.096</c:v>
                </c:pt>
                <c:pt idx="732">
                  <c:v>196.44</c:v>
                </c:pt>
                <c:pt idx="733">
                  <c:v>188.989</c:v>
                </c:pt>
                <c:pt idx="734">
                  <c:v>188.989</c:v>
                </c:pt>
                <c:pt idx="735">
                  <c:v>188.989</c:v>
                </c:pt>
                <c:pt idx="736">
                  <c:v>186.675</c:v>
                </c:pt>
                <c:pt idx="737">
                  <c:v>189.843</c:v>
                </c:pt>
                <c:pt idx="738">
                  <c:v>194.959</c:v>
                </c:pt>
                <c:pt idx="739">
                  <c:v>195.665</c:v>
                </c:pt>
                <c:pt idx="740">
                  <c:v>194.66</c:v>
                </c:pt>
                <c:pt idx="741">
                  <c:v>194.66</c:v>
                </c:pt>
                <c:pt idx="742">
                  <c:v>194.66</c:v>
                </c:pt>
                <c:pt idx="743">
                  <c:v>196.78</c:v>
                </c:pt>
                <c:pt idx="744">
                  <c:v>197.833</c:v>
                </c:pt>
                <c:pt idx="745">
                  <c:v>195.34</c:v>
                </c:pt>
                <c:pt idx="746">
                  <c:v>200.152</c:v>
                </c:pt>
                <c:pt idx="747">
                  <c:v>196.536</c:v>
                </c:pt>
                <c:pt idx="748">
                  <c:v>196.536</c:v>
                </c:pt>
                <c:pt idx="749">
                  <c:v>196.536</c:v>
                </c:pt>
                <c:pt idx="750">
                  <c:v>194.47</c:v>
                </c:pt>
                <c:pt idx="751">
                  <c:v>193.444</c:v>
                </c:pt>
                <c:pt idx="752">
                  <c:v>199.0</c:v>
                </c:pt>
                <c:pt idx="753">
                  <c:v>204.17</c:v>
                </c:pt>
                <c:pt idx="754">
                  <c:v>210.831</c:v>
                </c:pt>
                <c:pt idx="755">
                  <c:v>210.831</c:v>
                </c:pt>
                <c:pt idx="756">
                  <c:v>210.831</c:v>
                </c:pt>
                <c:pt idx="757">
                  <c:v>210.99</c:v>
                </c:pt>
                <c:pt idx="758">
                  <c:v>200.0</c:v>
                </c:pt>
                <c:pt idx="759">
                  <c:v>207.999</c:v>
                </c:pt>
                <c:pt idx="760">
                  <c:v>206.664</c:v>
                </c:pt>
                <c:pt idx="761">
                  <c:v>206.423</c:v>
                </c:pt>
                <c:pt idx="762">
                  <c:v>206.423</c:v>
                </c:pt>
                <c:pt idx="763">
                  <c:v>206.423</c:v>
                </c:pt>
                <c:pt idx="764">
                  <c:v>210.66</c:v>
                </c:pt>
                <c:pt idx="765">
                  <c:v>199.0</c:v>
                </c:pt>
                <c:pt idx="766">
                  <c:v>191.945</c:v>
                </c:pt>
                <c:pt idx="767">
                  <c:v>186.078</c:v>
                </c:pt>
                <c:pt idx="768">
                  <c:v>184.069</c:v>
                </c:pt>
                <c:pt idx="769">
                  <c:v>184.069</c:v>
                </c:pt>
                <c:pt idx="770">
                  <c:v>184.069</c:v>
                </c:pt>
                <c:pt idx="771">
                  <c:v>189.061</c:v>
                </c:pt>
                <c:pt idx="772">
                  <c:v>186.999</c:v>
                </c:pt>
                <c:pt idx="773">
                  <c:v>192.0</c:v>
                </c:pt>
                <c:pt idx="774">
                  <c:v>189.669</c:v>
                </c:pt>
                <c:pt idx="775">
                  <c:v>186.023</c:v>
                </c:pt>
                <c:pt idx="776">
                  <c:v>186.023</c:v>
                </c:pt>
                <c:pt idx="777">
                  <c:v>186.023</c:v>
                </c:pt>
                <c:pt idx="778">
                  <c:v>185.35</c:v>
                </c:pt>
                <c:pt idx="779">
                  <c:v>187.582</c:v>
                </c:pt>
                <c:pt idx="780">
                  <c:v>187.173</c:v>
                </c:pt>
                <c:pt idx="781">
                  <c:v>179.655</c:v>
                </c:pt>
                <c:pt idx="782">
                  <c:v>179.984</c:v>
                </c:pt>
                <c:pt idx="783">
                  <c:v>179.984</c:v>
                </c:pt>
                <c:pt idx="784">
                  <c:v>179.984</c:v>
                </c:pt>
                <c:pt idx="785">
                  <c:v>172.015</c:v>
                </c:pt>
                <c:pt idx="786">
                  <c:v>171.0</c:v>
                </c:pt>
                <c:pt idx="787">
                  <c:v>175.997</c:v>
                </c:pt>
                <c:pt idx="788">
                  <c:v>172.35</c:v>
                </c:pt>
                <c:pt idx="789">
                  <c:v>171.536</c:v>
                </c:pt>
                <c:pt idx="790">
                  <c:v>171.536</c:v>
                </c:pt>
                <c:pt idx="791">
                  <c:v>171.536</c:v>
                </c:pt>
                <c:pt idx="792">
                  <c:v>173.33</c:v>
                </c:pt>
                <c:pt idx="793">
                  <c:v>169.077</c:v>
                </c:pt>
                <c:pt idx="794">
                  <c:v>163.679</c:v>
                </c:pt>
                <c:pt idx="795">
                  <c:v>162.33</c:v>
                </c:pt>
                <c:pt idx="796">
                  <c:v>168.847</c:v>
                </c:pt>
                <c:pt idx="797">
                  <c:v>168.847</c:v>
                </c:pt>
                <c:pt idx="798">
                  <c:v>168.847</c:v>
                </c:pt>
                <c:pt idx="799">
                  <c:v>174.25</c:v>
                </c:pt>
                <c:pt idx="800">
                  <c:v>179.99</c:v>
                </c:pt>
                <c:pt idx="801">
                  <c:v>179.34</c:v>
                </c:pt>
                <c:pt idx="802">
                  <c:v>181.0</c:v>
                </c:pt>
                <c:pt idx="803">
                  <c:v>181.66</c:v>
                </c:pt>
                <c:pt idx="804">
                  <c:v>181.66</c:v>
                </c:pt>
                <c:pt idx="805">
                  <c:v>181.66</c:v>
                </c:pt>
                <c:pt idx="806">
                  <c:v>176.69</c:v>
                </c:pt>
                <c:pt idx="807">
                  <c:v>171.35</c:v>
                </c:pt>
                <c:pt idx="808">
                  <c:v>173.637</c:v>
                </c:pt>
                <c:pt idx="809">
                  <c:v>182.25</c:v>
                </c:pt>
                <c:pt idx="810">
                  <c:v>180.833</c:v>
                </c:pt>
                <c:pt idx="811">
                  <c:v>180.833</c:v>
                </c:pt>
                <c:pt idx="812">
                  <c:v>180.833</c:v>
                </c:pt>
                <c:pt idx="813">
                  <c:v>179.539</c:v>
                </c:pt>
                <c:pt idx="814">
                  <c:v>174.903</c:v>
                </c:pt>
                <c:pt idx="815">
                  <c:v>169.51</c:v>
                </c:pt>
                <c:pt idx="816">
                  <c:v>163.875</c:v>
                </c:pt>
                <c:pt idx="817">
                  <c:v>165.665</c:v>
                </c:pt>
                <c:pt idx="818">
                  <c:v>165.665</c:v>
                </c:pt>
                <c:pt idx="819">
                  <c:v>165.665</c:v>
                </c:pt>
                <c:pt idx="820">
                  <c:v>169.0</c:v>
                </c:pt>
                <c:pt idx="821">
                  <c:v>166.68</c:v>
                </c:pt>
                <c:pt idx="822">
                  <c:v>167.335</c:v>
                </c:pt>
                <c:pt idx="823">
                  <c:v>170.33</c:v>
                </c:pt>
                <c:pt idx="824">
                  <c:v>165.345</c:v>
                </c:pt>
                <c:pt idx="825">
                  <c:v>165.345</c:v>
                </c:pt>
                <c:pt idx="826">
                  <c:v>165.345</c:v>
                </c:pt>
                <c:pt idx="827">
                  <c:v>159.34</c:v>
                </c:pt>
                <c:pt idx="828">
                  <c:v>160.995</c:v>
                </c:pt>
                <c:pt idx="829">
                  <c:v>158.005</c:v>
                </c:pt>
                <c:pt idx="830">
                  <c:v>157.995</c:v>
                </c:pt>
                <c:pt idx="831">
                  <c:v>159.67</c:v>
                </c:pt>
                <c:pt idx="832">
                  <c:v>159.67</c:v>
                </c:pt>
                <c:pt idx="833">
                  <c:v>159.67</c:v>
                </c:pt>
                <c:pt idx="834">
                  <c:v>158.34</c:v>
                </c:pt>
                <c:pt idx="835">
                  <c:v>159.33</c:v>
                </c:pt>
                <c:pt idx="836">
                  <c:v>158.665</c:v>
                </c:pt>
                <c:pt idx="837">
                  <c:v>156.01</c:v>
                </c:pt>
                <c:pt idx="838">
                  <c:v>154.721</c:v>
                </c:pt>
                <c:pt idx="839">
                  <c:v>154.721</c:v>
                </c:pt>
                <c:pt idx="840">
                  <c:v>154.721</c:v>
                </c:pt>
                <c:pt idx="841">
                  <c:v>152.335</c:v>
                </c:pt>
                <c:pt idx="842">
                  <c:v>152.0</c:v>
                </c:pt>
                <c:pt idx="843">
                  <c:v>152.66</c:v>
                </c:pt>
                <c:pt idx="844">
                  <c:v>152.34</c:v>
                </c:pt>
                <c:pt idx="845">
                  <c:v>155.995</c:v>
                </c:pt>
                <c:pt idx="846">
                  <c:v>155.995</c:v>
                </c:pt>
                <c:pt idx="847">
                  <c:v>155.995</c:v>
                </c:pt>
                <c:pt idx="848">
                  <c:v>154.5</c:v>
                </c:pt>
                <c:pt idx="849">
                  <c:v>151.02</c:v>
                </c:pt>
                <c:pt idx="850">
                  <c:v>146.345</c:v>
                </c:pt>
                <c:pt idx="851">
                  <c:v>147.33</c:v>
                </c:pt>
                <c:pt idx="852">
                  <c:v>146.67</c:v>
                </c:pt>
                <c:pt idx="853">
                  <c:v>146.67</c:v>
                </c:pt>
                <c:pt idx="854">
                  <c:v>146.67</c:v>
                </c:pt>
                <c:pt idx="855">
                  <c:v>145.665</c:v>
                </c:pt>
                <c:pt idx="856">
                  <c:v>146.325</c:v>
                </c:pt>
                <c:pt idx="857">
                  <c:v>145.66</c:v>
                </c:pt>
                <c:pt idx="858">
                  <c:v>145.0</c:v>
                </c:pt>
                <c:pt idx="859">
                  <c:v>147.32</c:v>
                </c:pt>
                <c:pt idx="860">
                  <c:v>147.32</c:v>
                </c:pt>
                <c:pt idx="861">
                  <c:v>147.32</c:v>
                </c:pt>
                <c:pt idx="862">
                  <c:v>148.335</c:v>
                </c:pt>
                <c:pt idx="863">
                  <c:v>149.163</c:v>
                </c:pt>
                <c:pt idx="864">
                  <c:v>149.5</c:v>
                </c:pt>
                <c:pt idx="865">
                  <c:v>152.5</c:v>
                </c:pt>
                <c:pt idx="866">
                  <c:v>153.125</c:v>
                </c:pt>
                <c:pt idx="867">
                  <c:v>153.125</c:v>
                </c:pt>
                <c:pt idx="868">
                  <c:v>153.125</c:v>
                </c:pt>
                <c:pt idx="869">
                  <c:v>150.17</c:v>
                </c:pt>
                <c:pt idx="870">
                  <c:v>153.75</c:v>
                </c:pt>
                <c:pt idx="871">
                  <c:v>153.335</c:v>
                </c:pt>
                <c:pt idx="872">
                  <c:v>156.5</c:v>
                </c:pt>
                <c:pt idx="873">
                  <c:v>153.388</c:v>
                </c:pt>
                <c:pt idx="874">
                  <c:v>153.388</c:v>
                </c:pt>
                <c:pt idx="875">
                  <c:v>153.388</c:v>
                </c:pt>
                <c:pt idx="876">
                  <c:v>152.254</c:v>
                </c:pt>
                <c:pt idx="877">
                  <c:v>152.665</c:v>
                </c:pt>
                <c:pt idx="878">
                  <c:v>148.25</c:v>
                </c:pt>
                <c:pt idx="879">
                  <c:v>142.5</c:v>
                </c:pt>
                <c:pt idx="880">
                  <c:v>142.325</c:v>
                </c:pt>
                <c:pt idx="881">
                  <c:v>142.325</c:v>
                </c:pt>
                <c:pt idx="882">
                  <c:v>142.325</c:v>
                </c:pt>
                <c:pt idx="883">
                  <c:v>144.665</c:v>
                </c:pt>
                <c:pt idx="884">
                  <c:v>148.0</c:v>
                </c:pt>
                <c:pt idx="885">
                  <c:v>146.083</c:v>
                </c:pt>
                <c:pt idx="886">
                  <c:v>144.01</c:v>
                </c:pt>
                <c:pt idx="887">
                  <c:v>134.109</c:v>
                </c:pt>
                <c:pt idx="888">
                  <c:v>134.109</c:v>
                </c:pt>
                <c:pt idx="889">
                  <c:v>134.109</c:v>
                </c:pt>
                <c:pt idx="890">
                  <c:v>134.174</c:v>
                </c:pt>
                <c:pt idx="891">
                  <c:v>135.168</c:v>
                </c:pt>
                <c:pt idx="892">
                  <c:v>136.309</c:v>
                </c:pt>
                <c:pt idx="893">
                  <c:v>139.042</c:v>
                </c:pt>
                <c:pt idx="894">
                  <c:v>138.675</c:v>
                </c:pt>
                <c:pt idx="895">
                  <c:v>138.675</c:v>
                </c:pt>
                <c:pt idx="896">
                  <c:v>138.675</c:v>
                </c:pt>
                <c:pt idx="897">
                  <c:v>137.625</c:v>
                </c:pt>
                <c:pt idx="898">
                  <c:v>138.205</c:v>
                </c:pt>
                <c:pt idx="899">
                  <c:v>136.997</c:v>
                </c:pt>
                <c:pt idx="900">
                  <c:v>137.625</c:v>
                </c:pt>
                <c:pt idx="901">
                  <c:v>140.875</c:v>
                </c:pt>
                <c:pt idx="902">
                  <c:v>140.875</c:v>
                </c:pt>
                <c:pt idx="903">
                  <c:v>140.875</c:v>
                </c:pt>
                <c:pt idx="904">
                  <c:v>141.164</c:v>
                </c:pt>
                <c:pt idx="905">
                  <c:v>141.0</c:v>
                </c:pt>
                <c:pt idx="906">
                  <c:v>136.833</c:v>
                </c:pt>
                <c:pt idx="907">
                  <c:v>137.162</c:v>
                </c:pt>
                <c:pt idx="908">
                  <c:v>140.65</c:v>
                </c:pt>
                <c:pt idx="909">
                  <c:v>140.65</c:v>
                </c:pt>
                <c:pt idx="910">
                  <c:v>140.65</c:v>
                </c:pt>
                <c:pt idx="911">
                  <c:v>144.5</c:v>
                </c:pt>
                <c:pt idx="912">
                  <c:v>142.7</c:v>
                </c:pt>
                <c:pt idx="913">
                  <c:v>145.97</c:v>
                </c:pt>
                <c:pt idx="914">
                  <c:v>145.944</c:v>
                </c:pt>
                <c:pt idx="915">
                  <c:v>145.762</c:v>
                </c:pt>
                <c:pt idx="916">
                  <c:v>145.762</c:v>
                </c:pt>
                <c:pt idx="917">
                  <c:v>145.762</c:v>
                </c:pt>
                <c:pt idx="918">
                  <c:v>145.25</c:v>
                </c:pt>
                <c:pt idx="919">
                  <c:v>147.774</c:v>
                </c:pt>
                <c:pt idx="920">
                  <c:v>144.3</c:v>
                </c:pt>
                <c:pt idx="921">
                  <c:v>147.0</c:v>
                </c:pt>
                <c:pt idx="922">
                  <c:v>147.125</c:v>
                </c:pt>
                <c:pt idx="923">
                  <c:v>147.125</c:v>
                </c:pt>
                <c:pt idx="924">
                  <c:v>147.125</c:v>
                </c:pt>
                <c:pt idx="925">
                  <c:v>146.498</c:v>
                </c:pt>
                <c:pt idx="926">
                  <c:v>148.498</c:v>
                </c:pt>
                <c:pt idx="927">
                  <c:v>147.25</c:v>
                </c:pt>
                <c:pt idx="928">
                  <c:v>150.125</c:v>
                </c:pt>
                <c:pt idx="929">
                  <c:v>145.345</c:v>
                </c:pt>
                <c:pt idx="930">
                  <c:v>145.345</c:v>
                </c:pt>
                <c:pt idx="931">
                  <c:v>145.345</c:v>
                </c:pt>
                <c:pt idx="932">
                  <c:v>139.879</c:v>
                </c:pt>
                <c:pt idx="933">
                  <c:v>134.125</c:v>
                </c:pt>
                <c:pt idx="934">
                  <c:v>132.375</c:v>
                </c:pt>
                <c:pt idx="935">
                  <c:v>134.5</c:v>
                </c:pt>
                <c:pt idx="936">
                  <c:v>137.0</c:v>
                </c:pt>
                <c:pt idx="937">
                  <c:v>137.0</c:v>
                </c:pt>
                <c:pt idx="938">
                  <c:v>137.0</c:v>
                </c:pt>
                <c:pt idx="939">
                  <c:v>141.375</c:v>
                </c:pt>
                <c:pt idx="940">
                  <c:v>145.834</c:v>
                </c:pt>
                <c:pt idx="941">
                  <c:v>149.15</c:v>
                </c:pt>
                <c:pt idx="942">
                  <c:v>156.64</c:v>
                </c:pt>
                <c:pt idx="943">
                  <c:v>161.99</c:v>
                </c:pt>
                <c:pt idx="944">
                  <c:v>161.99</c:v>
                </c:pt>
                <c:pt idx="945">
                  <c:v>161.99</c:v>
                </c:pt>
                <c:pt idx="946">
                  <c:v>156.7</c:v>
                </c:pt>
                <c:pt idx="947">
                  <c:v>165.9</c:v>
                </c:pt>
                <c:pt idx="948">
                  <c:v>164.75</c:v>
                </c:pt>
                <c:pt idx="949">
                  <c:v>166.833</c:v>
                </c:pt>
                <c:pt idx="950">
                  <c:v>167.0</c:v>
                </c:pt>
                <c:pt idx="951">
                  <c:v>167.0</c:v>
                </c:pt>
                <c:pt idx="952">
                  <c:v>167.0</c:v>
                </c:pt>
                <c:pt idx="953">
                  <c:v>160.667</c:v>
                </c:pt>
                <c:pt idx="954">
                  <c:v>157.163</c:v>
                </c:pt>
                <c:pt idx="955">
                  <c:v>152.662</c:v>
                </c:pt>
                <c:pt idx="956">
                  <c:v>150.5</c:v>
                </c:pt>
                <c:pt idx="957">
                  <c:v>151.495</c:v>
                </c:pt>
                <c:pt idx="958">
                  <c:v>151.495</c:v>
                </c:pt>
                <c:pt idx="959">
                  <c:v>151.495</c:v>
                </c:pt>
                <c:pt idx="960">
                  <c:v>146.01</c:v>
                </c:pt>
                <c:pt idx="961">
                  <c:v>139.0</c:v>
                </c:pt>
                <c:pt idx="962">
                  <c:v>140.655</c:v>
                </c:pt>
                <c:pt idx="963">
                  <c:v>139.375</c:v>
                </c:pt>
                <c:pt idx="964">
                  <c:v>141.665</c:v>
                </c:pt>
                <c:pt idx="965">
                  <c:v>141.665</c:v>
                </c:pt>
                <c:pt idx="966">
                  <c:v>141.665</c:v>
                </c:pt>
                <c:pt idx="967">
                  <c:v>141.34</c:v>
                </c:pt>
                <c:pt idx="968">
                  <c:v>137.0</c:v>
                </c:pt>
                <c:pt idx="969">
                  <c:v>131.0</c:v>
                </c:pt>
                <c:pt idx="970">
                  <c:v>131.0</c:v>
                </c:pt>
                <c:pt idx="971">
                  <c:v>127.0</c:v>
                </c:pt>
                <c:pt idx="972">
                  <c:v>127.0</c:v>
                </c:pt>
                <c:pt idx="973">
                  <c:v>127.0</c:v>
                </c:pt>
                <c:pt idx="974">
                  <c:v>126.124</c:v>
                </c:pt>
                <c:pt idx="975">
                  <c:v>125.75</c:v>
                </c:pt>
                <c:pt idx="976">
                  <c:v>124.5</c:v>
                </c:pt>
                <c:pt idx="977">
                  <c:v>127.043</c:v>
                </c:pt>
                <c:pt idx="978">
                  <c:v>125.5</c:v>
                </c:pt>
                <c:pt idx="979">
                  <c:v>125.5</c:v>
                </c:pt>
                <c:pt idx="980">
                  <c:v>125.5</c:v>
                </c:pt>
                <c:pt idx="981">
                  <c:v>131.25</c:v>
                </c:pt>
                <c:pt idx="982">
                  <c:v>138.25</c:v>
                </c:pt>
                <c:pt idx="983">
                  <c:v>139.3</c:v>
                </c:pt>
                <c:pt idx="984">
                  <c:v>137.163</c:v>
                </c:pt>
                <c:pt idx="985">
                  <c:v>145.335</c:v>
                </c:pt>
                <c:pt idx="986">
                  <c:v>145.335</c:v>
                </c:pt>
                <c:pt idx="987">
                  <c:v>145.335</c:v>
                </c:pt>
                <c:pt idx="988">
                  <c:v>147.5</c:v>
                </c:pt>
                <c:pt idx="989">
                  <c:v>138.875</c:v>
                </c:pt>
                <c:pt idx="990">
                  <c:v>139.833</c:v>
                </c:pt>
                <c:pt idx="991">
                  <c:v>139.83</c:v>
                </c:pt>
                <c:pt idx="992">
                  <c:v>141.5</c:v>
                </c:pt>
                <c:pt idx="993">
                  <c:v>141.5</c:v>
                </c:pt>
                <c:pt idx="994">
                  <c:v>141.5</c:v>
                </c:pt>
                <c:pt idx="995">
                  <c:v>159.663</c:v>
                </c:pt>
                <c:pt idx="996">
                  <c:v>154.25</c:v>
                </c:pt>
                <c:pt idx="997">
                  <c:v>152.875</c:v>
                </c:pt>
                <c:pt idx="998">
                  <c:v>160.667</c:v>
                </c:pt>
                <c:pt idx="999">
                  <c:v>161.625</c:v>
                </c:pt>
                <c:pt idx="1000">
                  <c:v>161.625</c:v>
                </c:pt>
                <c:pt idx="1001">
                  <c:v>161.625</c:v>
                </c:pt>
                <c:pt idx="1002">
                  <c:v>178.729</c:v>
                </c:pt>
                <c:pt idx="1003">
                  <c:v>174.123</c:v>
                </c:pt>
                <c:pt idx="1004">
                  <c:v>176.286</c:v>
                </c:pt>
                <c:pt idx="1005">
                  <c:v>175.875</c:v>
                </c:pt>
                <c:pt idx="1006">
                  <c:v>174.67</c:v>
                </c:pt>
                <c:pt idx="1007">
                  <c:v>174.67</c:v>
                </c:pt>
                <c:pt idx="1008">
                  <c:v>174.67</c:v>
                </c:pt>
                <c:pt idx="1009">
                  <c:v>159.337</c:v>
                </c:pt>
                <c:pt idx="1010">
                  <c:v>155.739</c:v>
                </c:pt>
                <c:pt idx="1011">
                  <c:v>150.833</c:v>
                </c:pt>
                <c:pt idx="1012">
                  <c:v>155.627</c:v>
                </c:pt>
                <c:pt idx="1013">
                  <c:v>159.801</c:v>
                </c:pt>
                <c:pt idx="1014">
                  <c:v>159.801</c:v>
                </c:pt>
                <c:pt idx="1015">
                  <c:v>159.801</c:v>
                </c:pt>
                <c:pt idx="1016">
                  <c:v>159.97</c:v>
                </c:pt>
                <c:pt idx="1017">
                  <c:v>159.158</c:v>
                </c:pt>
                <c:pt idx="1018">
                  <c:v>165.125</c:v>
                </c:pt>
                <c:pt idx="1019">
                  <c:v>165.66</c:v>
                </c:pt>
                <c:pt idx="1020">
                  <c:v>158.01</c:v>
                </c:pt>
                <c:pt idx="1021">
                  <c:v>158.01</c:v>
                </c:pt>
                <c:pt idx="1022">
                  <c:v>158.01</c:v>
                </c:pt>
                <c:pt idx="1023">
                  <c:v>156.495</c:v>
                </c:pt>
                <c:pt idx="1024">
                  <c:v>167.1</c:v>
                </c:pt>
                <c:pt idx="1025">
                  <c:v>167.334</c:v>
                </c:pt>
                <c:pt idx="1026">
                  <c:v>169.5</c:v>
                </c:pt>
                <c:pt idx="1027">
                  <c:v>161.501</c:v>
                </c:pt>
                <c:pt idx="1028">
                  <c:v>161.501</c:v>
                </c:pt>
                <c:pt idx="1029">
                  <c:v>161.501</c:v>
                </c:pt>
                <c:pt idx="1030">
                  <c:v>165.625</c:v>
                </c:pt>
                <c:pt idx="1031">
                  <c:v>158.326</c:v>
                </c:pt>
                <c:pt idx="1032">
                  <c:v>155.663</c:v>
                </c:pt>
                <c:pt idx="1033">
                  <c:v>150.51</c:v>
                </c:pt>
                <c:pt idx="1034">
                  <c:v>151.75</c:v>
                </c:pt>
                <c:pt idx="1035">
                  <c:v>151.75</c:v>
                </c:pt>
                <c:pt idx="1036">
                  <c:v>151.75</c:v>
                </c:pt>
                <c:pt idx="1037">
                  <c:v>161.5</c:v>
                </c:pt>
                <c:pt idx="1038">
                  <c:v>164.5</c:v>
                </c:pt>
                <c:pt idx="1039">
                  <c:v>162.0</c:v>
                </c:pt>
                <c:pt idx="1040">
                  <c:v>166.25</c:v>
                </c:pt>
                <c:pt idx="1041">
                  <c:v>170.833</c:v>
                </c:pt>
                <c:pt idx="1042">
                  <c:v>170.833</c:v>
                </c:pt>
                <c:pt idx="1043">
                  <c:v>170.833</c:v>
                </c:pt>
                <c:pt idx="1044">
                  <c:v>170.0</c:v>
                </c:pt>
                <c:pt idx="1045">
                  <c:v>170.66</c:v>
                </c:pt>
                <c:pt idx="1046">
                  <c:v>173.625</c:v>
                </c:pt>
                <c:pt idx="1047">
                  <c:v>177.625</c:v>
                </c:pt>
                <c:pt idx="1048">
                  <c:v>181.32</c:v>
                </c:pt>
                <c:pt idx="1049">
                  <c:v>181.32</c:v>
                </c:pt>
                <c:pt idx="1050">
                  <c:v>181.32</c:v>
                </c:pt>
                <c:pt idx="1051">
                  <c:v>187.333</c:v>
                </c:pt>
                <c:pt idx="1052">
                  <c:v>185.665</c:v>
                </c:pt>
                <c:pt idx="1053">
                  <c:v>177.625</c:v>
                </c:pt>
                <c:pt idx="1054">
                  <c:v>172.0</c:v>
                </c:pt>
                <c:pt idx="1055">
                  <c:v>163.685</c:v>
                </c:pt>
                <c:pt idx="1056">
                  <c:v>163.685</c:v>
                </c:pt>
                <c:pt idx="1057">
                  <c:v>163.685</c:v>
                </c:pt>
                <c:pt idx="1058">
                  <c:v>160.125</c:v>
                </c:pt>
                <c:pt idx="1059">
                  <c:v>157.67</c:v>
                </c:pt>
                <c:pt idx="1060">
                  <c:v>154.0</c:v>
                </c:pt>
                <c:pt idx="1061">
                  <c:v>152.495</c:v>
                </c:pt>
                <c:pt idx="1062">
                  <c:v>153.516</c:v>
                </c:pt>
                <c:pt idx="1063">
                  <c:v>153.516</c:v>
                </c:pt>
                <c:pt idx="1064">
                  <c:v>153.516</c:v>
                </c:pt>
                <c:pt idx="1065">
                  <c:v>161.237</c:v>
                </c:pt>
                <c:pt idx="1066">
                  <c:v>163.25</c:v>
                </c:pt>
                <c:pt idx="1067">
                  <c:v>156.5</c:v>
                </c:pt>
                <c:pt idx="1068">
                  <c:v>159.5</c:v>
                </c:pt>
                <c:pt idx="1069">
                  <c:v>164.556</c:v>
                </c:pt>
                <c:pt idx="1070">
                  <c:v>164.556</c:v>
                </c:pt>
                <c:pt idx="1071">
                  <c:v>164.556</c:v>
                </c:pt>
                <c:pt idx="1072">
                  <c:v>175.17</c:v>
                </c:pt>
                <c:pt idx="1073">
                  <c:v>176.433</c:v>
                </c:pt>
                <c:pt idx="1074">
                  <c:v>186.318</c:v>
                </c:pt>
                <c:pt idx="1075">
                  <c:v>190.6</c:v>
                </c:pt>
                <c:pt idx="1076">
                  <c:v>211.797</c:v>
                </c:pt>
                <c:pt idx="1077">
                  <c:v>211.797</c:v>
                </c:pt>
                <c:pt idx="1078">
                  <c:v>211.797</c:v>
                </c:pt>
                <c:pt idx="1079">
                  <c:v>235.575</c:v>
                </c:pt>
                <c:pt idx="1080">
                  <c:v>240.631</c:v>
                </c:pt>
                <c:pt idx="1081">
                  <c:v>215.704</c:v>
                </c:pt>
                <c:pt idx="1082">
                  <c:v>211.746</c:v>
                </c:pt>
                <c:pt idx="1083">
                  <c:v>191.246</c:v>
                </c:pt>
                <c:pt idx="1084">
                  <c:v>191.246</c:v>
                </c:pt>
                <c:pt idx="1085">
                  <c:v>191.246</c:v>
                </c:pt>
                <c:pt idx="1086">
                  <c:v>182.869</c:v>
                </c:pt>
                <c:pt idx="1087">
                  <c:v>183.551</c:v>
                </c:pt>
                <c:pt idx="1088">
                  <c:v>184.344</c:v>
                </c:pt>
                <c:pt idx="1089">
                  <c:v>184.081</c:v>
                </c:pt>
                <c:pt idx="1090">
                  <c:v>183.946</c:v>
                </c:pt>
                <c:pt idx="1091">
                  <c:v>183.946</c:v>
                </c:pt>
                <c:pt idx="1092">
                  <c:v>183.946</c:v>
                </c:pt>
                <c:pt idx="1093">
                  <c:v>187.924</c:v>
                </c:pt>
                <c:pt idx="1094">
                  <c:v>196.934</c:v>
                </c:pt>
                <c:pt idx="1095">
                  <c:v>200.755</c:v>
                </c:pt>
                <c:pt idx="1096">
                  <c:v>200.95</c:v>
                </c:pt>
                <c:pt idx="1097">
                  <c:v>205.536</c:v>
                </c:pt>
                <c:pt idx="1098">
                  <c:v>205.536</c:v>
                </c:pt>
                <c:pt idx="1099">
                  <c:v>205.536</c:v>
                </c:pt>
                <c:pt idx="1100">
                  <c:v>223.855</c:v>
                </c:pt>
                <c:pt idx="1101">
                  <c:v>222.826</c:v>
                </c:pt>
                <c:pt idx="1102">
                  <c:v>214.331</c:v>
                </c:pt>
                <c:pt idx="1103">
                  <c:v>208.853</c:v>
                </c:pt>
                <c:pt idx="1104">
                  <c:v>206.389</c:v>
                </c:pt>
                <c:pt idx="1105">
                  <c:v>206.389</c:v>
                </c:pt>
                <c:pt idx="1106">
                  <c:v>206.389</c:v>
                </c:pt>
                <c:pt idx="1107">
                  <c:v>211.055</c:v>
                </c:pt>
                <c:pt idx="1108">
                  <c:v>208.135</c:v>
                </c:pt>
                <c:pt idx="1109">
                  <c:v>202.367</c:v>
                </c:pt>
                <c:pt idx="1110">
                  <c:v>209.207</c:v>
                </c:pt>
                <c:pt idx="1111">
                  <c:v>207.199</c:v>
                </c:pt>
                <c:pt idx="1112">
                  <c:v>207.199</c:v>
                </c:pt>
                <c:pt idx="1113">
                  <c:v>207.199</c:v>
                </c:pt>
                <c:pt idx="1114">
                  <c:v>206.571</c:v>
                </c:pt>
                <c:pt idx="1115">
                  <c:v>204.549</c:v>
                </c:pt>
                <c:pt idx="1116">
                  <c:v>206.662</c:v>
                </c:pt>
                <c:pt idx="1117">
                  <c:v>201.943</c:v>
                </c:pt>
                <c:pt idx="1118">
                  <c:v>198.325</c:v>
                </c:pt>
                <c:pt idx="1119">
                  <c:v>198.325</c:v>
                </c:pt>
                <c:pt idx="1120">
                  <c:v>198.325</c:v>
                </c:pt>
                <c:pt idx="1121">
                  <c:v>198.85</c:v>
                </c:pt>
                <c:pt idx="1122">
                  <c:v>199.677</c:v>
                </c:pt>
                <c:pt idx="1123">
                  <c:v>208.947</c:v>
                </c:pt>
                <c:pt idx="1124">
                  <c:v>211.586</c:v>
                </c:pt>
                <c:pt idx="1125">
                  <c:v>226.627</c:v>
                </c:pt>
                <c:pt idx="1126">
                  <c:v>226.627</c:v>
                </c:pt>
                <c:pt idx="1127">
                  <c:v>226.627</c:v>
                </c:pt>
                <c:pt idx="1128">
                  <c:v>233.594</c:v>
                </c:pt>
                <c:pt idx="1129">
                  <c:v>224.685</c:v>
                </c:pt>
                <c:pt idx="1130">
                  <c:v>226.964</c:v>
                </c:pt>
                <c:pt idx="1131">
                  <c:v>225.755</c:v>
                </c:pt>
                <c:pt idx="1132">
                  <c:v>229.698</c:v>
                </c:pt>
                <c:pt idx="1133">
                  <c:v>229.698</c:v>
                </c:pt>
                <c:pt idx="1134">
                  <c:v>229.698</c:v>
                </c:pt>
                <c:pt idx="1135">
                  <c:v>233.42</c:v>
                </c:pt>
                <c:pt idx="1136">
                  <c:v>245.634</c:v>
                </c:pt>
                <c:pt idx="1137">
                  <c:v>251.687</c:v>
                </c:pt>
                <c:pt idx="1138">
                  <c:v>244.221</c:v>
                </c:pt>
                <c:pt idx="1139">
                  <c:v>238.401</c:v>
                </c:pt>
                <c:pt idx="1140">
                  <c:v>238.401</c:v>
                </c:pt>
                <c:pt idx="1141">
                  <c:v>238.401</c:v>
                </c:pt>
                <c:pt idx="1142">
                  <c:v>237.824</c:v>
                </c:pt>
                <c:pt idx="1143">
                  <c:v>237.854</c:v>
                </c:pt>
                <c:pt idx="1144">
                  <c:v>231.791</c:v>
                </c:pt>
                <c:pt idx="1145">
                  <c:v>235.492</c:v>
                </c:pt>
                <c:pt idx="1146">
                  <c:v>240.093</c:v>
                </c:pt>
                <c:pt idx="1147">
                  <c:v>240.093</c:v>
                </c:pt>
                <c:pt idx="1148">
                  <c:v>240.093</c:v>
                </c:pt>
                <c:pt idx="1149">
                  <c:v>242.151</c:v>
                </c:pt>
                <c:pt idx="1150">
                  <c:v>234.177</c:v>
                </c:pt>
                <c:pt idx="1151">
                  <c:v>243.174</c:v>
                </c:pt>
                <c:pt idx="1152">
                  <c:v>248.383</c:v>
                </c:pt>
                <c:pt idx="1153">
                  <c:v>242.909</c:v>
                </c:pt>
                <c:pt idx="1154">
                  <c:v>242.909</c:v>
                </c:pt>
                <c:pt idx="1155">
                  <c:v>242.909</c:v>
                </c:pt>
                <c:pt idx="1156">
                  <c:v>241.056</c:v>
                </c:pt>
                <c:pt idx="1157">
                  <c:v>237.625</c:v>
                </c:pt>
                <c:pt idx="1158">
                  <c:v>246.346</c:v>
                </c:pt>
                <c:pt idx="1159">
                  <c:v>250.579</c:v>
                </c:pt>
                <c:pt idx="1160">
                  <c:v>253.258</c:v>
                </c:pt>
                <c:pt idx="1161">
                  <c:v>253.258</c:v>
                </c:pt>
                <c:pt idx="1162">
                  <c:v>253.258</c:v>
                </c:pt>
                <c:pt idx="1163">
                  <c:v>269.2559999999999</c:v>
                </c:pt>
                <c:pt idx="1164">
                  <c:v>286.81</c:v>
                </c:pt>
                <c:pt idx="1165">
                  <c:v>289.7239999999999</c:v>
                </c:pt>
                <c:pt idx="1166">
                  <c:v>289.2989999999999</c:v>
                </c:pt>
                <c:pt idx="1167">
                  <c:v>302.4929999999999</c:v>
                </c:pt>
                <c:pt idx="1168">
                  <c:v>302.4929999999999</c:v>
                </c:pt>
                <c:pt idx="1169">
                  <c:v>302.4929999999999</c:v>
                </c:pt>
                <c:pt idx="1170">
                  <c:v>306.351</c:v>
                </c:pt>
                <c:pt idx="1171">
                  <c:v>304.9569999999999</c:v>
                </c:pt>
                <c:pt idx="1172">
                  <c:v>295.216</c:v>
                </c:pt>
                <c:pt idx="1173">
                  <c:v>303.497</c:v>
                </c:pt>
                <c:pt idx="1174">
                  <c:v>295.629</c:v>
                </c:pt>
                <c:pt idx="1175">
                  <c:v>295.629</c:v>
                </c:pt>
                <c:pt idx="1176">
                  <c:v>295.629</c:v>
                </c:pt>
                <c:pt idx="1177">
                  <c:v>287.675</c:v>
                </c:pt>
                <c:pt idx="1178">
                  <c:v>281.567</c:v>
                </c:pt>
                <c:pt idx="1179">
                  <c:v>286.4139999999999</c:v>
                </c:pt>
                <c:pt idx="1180">
                  <c:v>287.069</c:v>
                </c:pt>
                <c:pt idx="1181">
                  <c:v>287.98</c:v>
                </c:pt>
                <c:pt idx="1182">
                  <c:v>287.98</c:v>
                </c:pt>
                <c:pt idx="1183">
                  <c:v>287.98</c:v>
                </c:pt>
                <c:pt idx="1184">
                  <c:v>285.243</c:v>
                </c:pt>
                <c:pt idx="1185">
                  <c:v>282.82</c:v>
                </c:pt>
                <c:pt idx="1186">
                  <c:v>272.696</c:v>
                </c:pt>
                <c:pt idx="1187">
                  <c:v>265.41</c:v>
                </c:pt>
                <c:pt idx="1188">
                  <c:v>264.5590000000001</c:v>
                </c:pt>
                <c:pt idx="1189">
                  <c:v>264.5590000000001</c:v>
                </c:pt>
                <c:pt idx="1190">
                  <c:v>264.5590000000001</c:v>
                </c:pt>
                <c:pt idx="1191">
                  <c:v>259.8809999999999</c:v>
                </c:pt>
                <c:pt idx="1192">
                  <c:v>256.278</c:v>
                </c:pt>
                <c:pt idx="1193">
                  <c:v>239.227</c:v>
                </c:pt>
                <c:pt idx="1194">
                  <c:v>237.231</c:v>
                </c:pt>
                <c:pt idx="1195">
                  <c:v>246.95</c:v>
                </c:pt>
                <c:pt idx="1196">
                  <c:v>246.95</c:v>
                </c:pt>
                <c:pt idx="1197">
                  <c:v>246.95</c:v>
                </c:pt>
                <c:pt idx="1198">
                  <c:v>249.433</c:v>
                </c:pt>
                <c:pt idx="1199">
                  <c:v>236.833</c:v>
                </c:pt>
                <c:pt idx="1200">
                  <c:v>233.014</c:v>
                </c:pt>
                <c:pt idx="1201">
                  <c:v>237.671</c:v>
                </c:pt>
                <c:pt idx="1202">
                  <c:v>242.861</c:v>
                </c:pt>
                <c:pt idx="1203">
                  <c:v>242.861</c:v>
                </c:pt>
                <c:pt idx="1204">
                  <c:v>242.861</c:v>
                </c:pt>
                <c:pt idx="1205">
                  <c:v>236.522</c:v>
                </c:pt>
                <c:pt idx="1206">
                  <c:v>232.964</c:v>
                </c:pt>
                <c:pt idx="1207">
                  <c:v>229.317</c:v>
                </c:pt>
                <c:pt idx="1208">
                  <c:v>222.234</c:v>
                </c:pt>
                <c:pt idx="1209">
                  <c:v>222.781</c:v>
                </c:pt>
                <c:pt idx="1210">
                  <c:v>222.781</c:v>
                </c:pt>
                <c:pt idx="1211">
                  <c:v>222.781</c:v>
                </c:pt>
                <c:pt idx="1212">
                  <c:v>225.03</c:v>
                </c:pt>
                <c:pt idx="1213">
                  <c:v>226.937</c:v>
                </c:pt>
                <c:pt idx="1214">
                  <c:v>228.799</c:v>
                </c:pt>
                <c:pt idx="1215">
                  <c:v>234.34</c:v>
                </c:pt>
                <c:pt idx="1216">
                  <c:v>240.032</c:v>
                </c:pt>
                <c:pt idx="1217">
                  <c:v>240.032</c:v>
                </c:pt>
                <c:pt idx="1218">
                  <c:v>240.032</c:v>
                </c:pt>
                <c:pt idx="1219">
                  <c:v>241.447</c:v>
                </c:pt>
                <c:pt idx="1220">
                  <c:v>236.596</c:v>
                </c:pt>
                <c:pt idx="1221">
                  <c:v>233.998</c:v>
                </c:pt>
                <c:pt idx="1222">
                  <c:v>235.434</c:v>
                </c:pt>
                <c:pt idx="1223">
                  <c:v>226.154</c:v>
                </c:pt>
                <c:pt idx="1224">
                  <c:v>226.154</c:v>
                </c:pt>
                <c:pt idx="1225">
                  <c:v>226.154</c:v>
                </c:pt>
                <c:pt idx="1226">
                  <c:v>231.47</c:v>
                </c:pt>
                <c:pt idx="1227">
                  <c:v>233.298</c:v>
                </c:pt>
                <c:pt idx="1228">
                  <c:v>234.769</c:v>
                </c:pt>
                <c:pt idx="1229">
                  <c:v>230.404</c:v>
                </c:pt>
                <c:pt idx="1230">
                  <c:v>230.36</c:v>
                </c:pt>
                <c:pt idx="1231">
                  <c:v>230.36</c:v>
                </c:pt>
                <c:pt idx="1232">
                  <c:v>230.36</c:v>
                </c:pt>
                <c:pt idx="1233">
                  <c:v>225.37</c:v>
                </c:pt>
                <c:pt idx="1234">
                  <c:v>227.167</c:v>
                </c:pt>
                <c:pt idx="1235">
                  <c:v>225.003</c:v>
                </c:pt>
                <c:pt idx="1236">
                  <c:v>221.909</c:v>
                </c:pt>
                <c:pt idx="1237">
                  <c:v>222.284</c:v>
                </c:pt>
                <c:pt idx="1238">
                  <c:v>222.284</c:v>
                </c:pt>
                <c:pt idx="1239">
                  <c:v>222.284</c:v>
                </c:pt>
                <c:pt idx="1240">
                  <c:v>221.947</c:v>
                </c:pt>
                <c:pt idx="1241">
                  <c:v>230.939</c:v>
                </c:pt>
                <c:pt idx="1242">
                  <c:v>230.187</c:v>
                </c:pt>
                <c:pt idx="1243">
                  <c:v>232.739</c:v>
                </c:pt>
                <c:pt idx="1244">
                  <c:v>235.5</c:v>
                </c:pt>
                <c:pt idx="1245">
                  <c:v>235.5</c:v>
                </c:pt>
                <c:pt idx="1246">
                  <c:v>235.5</c:v>
                </c:pt>
                <c:pt idx="1247">
                  <c:v>238.218</c:v>
                </c:pt>
                <c:pt idx="1248">
                  <c:v>234.531</c:v>
                </c:pt>
                <c:pt idx="1249">
                  <c:v>235.892</c:v>
                </c:pt>
                <c:pt idx="1250">
                  <c:v>240.263</c:v>
                </c:pt>
                <c:pt idx="1251">
                  <c:v>246.938</c:v>
                </c:pt>
                <c:pt idx="1252">
                  <c:v>246.938</c:v>
                </c:pt>
                <c:pt idx="1253">
                  <c:v>246.938</c:v>
                </c:pt>
                <c:pt idx="1254">
                  <c:v>247.977</c:v>
                </c:pt>
                <c:pt idx="1255">
                  <c:v>244.751</c:v>
                </c:pt>
                <c:pt idx="1256">
                  <c:v>246.822</c:v>
                </c:pt>
                <c:pt idx="1257">
                  <c:v>243.532</c:v>
                </c:pt>
                <c:pt idx="1258">
                  <c:v>243.865</c:v>
                </c:pt>
                <c:pt idx="1259">
                  <c:v>243.865</c:v>
                </c:pt>
                <c:pt idx="1260">
                  <c:v>243.865</c:v>
                </c:pt>
                <c:pt idx="1261">
                  <c:v>247.241</c:v>
                </c:pt>
                <c:pt idx="1262">
                  <c:v>247.449</c:v>
                </c:pt>
                <c:pt idx="1263">
                  <c:v>241.756</c:v>
                </c:pt>
                <c:pt idx="1264">
                  <c:v>235.617</c:v>
                </c:pt>
                <c:pt idx="1265">
                  <c:v>240.839</c:v>
                </c:pt>
                <c:pt idx="1266">
                  <c:v>240.839</c:v>
                </c:pt>
                <c:pt idx="1267">
                  <c:v>240.839</c:v>
                </c:pt>
                <c:pt idx="1268">
                  <c:v>248.99</c:v>
                </c:pt>
                <c:pt idx="1269">
                  <c:v>248.431</c:v>
                </c:pt>
                <c:pt idx="1270">
                  <c:v>253.242</c:v>
                </c:pt>
                <c:pt idx="1271">
                  <c:v>255.556</c:v>
                </c:pt>
                <c:pt idx="1272">
                  <c:v>256.3809999999999</c:v>
                </c:pt>
                <c:pt idx="1273">
                  <c:v>256.3809999999999</c:v>
                </c:pt>
                <c:pt idx="1274">
                  <c:v>256.3809999999999</c:v>
                </c:pt>
                <c:pt idx="1275">
                  <c:v>263.764</c:v>
                </c:pt>
                <c:pt idx="1276">
                  <c:v>259.899</c:v>
                </c:pt>
                <c:pt idx="1277">
                  <c:v>259.253</c:v>
                </c:pt>
                <c:pt idx="1278">
                  <c:v>254.554</c:v>
                </c:pt>
                <c:pt idx="1279">
                  <c:v>253.854</c:v>
                </c:pt>
                <c:pt idx="1280">
                  <c:v>253.854</c:v>
                </c:pt>
                <c:pt idx="1281">
                  <c:v>253.854</c:v>
                </c:pt>
                <c:pt idx="1282">
                  <c:v>259.745</c:v>
                </c:pt>
                <c:pt idx="1283">
                  <c:v>263.166</c:v>
                </c:pt>
                <c:pt idx="1284">
                  <c:v>265.4089999999999</c:v>
                </c:pt>
                <c:pt idx="1285">
                  <c:v>263.743</c:v>
                </c:pt>
                <c:pt idx="1286">
                  <c:v>256.752</c:v>
                </c:pt>
                <c:pt idx="1287">
                  <c:v>256.752</c:v>
                </c:pt>
                <c:pt idx="1288">
                  <c:v>256.752</c:v>
                </c:pt>
                <c:pt idx="1289">
                  <c:v>253.314</c:v>
                </c:pt>
                <c:pt idx="1290">
                  <c:v>254.528</c:v>
                </c:pt>
                <c:pt idx="1291">
                  <c:v>260.545</c:v>
                </c:pt>
                <c:pt idx="1292">
                  <c:v>258.463</c:v>
                </c:pt>
                <c:pt idx="1293">
                  <c:v>264.4719999999999</c:v>
                </c:pt>
                <c:pt idx="1294">
                  <c:v>264.4719999999999</c:v>
                </c:pt>
                <c:pt idx="1295">
                  <c:v>264.4719999999999</c:v>
                </c:pt>
                <c:pt idx="1296">
                  <c:v>271.689</c:v>
                </c:pt>
                <c:pt idx="1297">
                  <c:v>267.0299999999999</c:v>
                </c:pt>
                <c:pt idx="1298">
                  <c:v>271.2509999999999</c:v>
                </c:pt>
                <c:pt idx="1299">
                  <c:v>284.5009999999999</c:v>
                </c:pt>
                <c:pt idx="1300">
                  <c:v>293.5609999999999</c:v>
                </c:pt>
                <c:pt idx="1301">
                  <c:v>293.5609999999999</c:v>
                </c:pt>
                <c:pt idx="1302">
                  <c:v>293.5609999999999</c:v>
                </c:pt>
                <c:pt idx="1303">
                  <c:v>299.387</c:v>
                </c:pt>
                <c:pt idx="1304">
                  <c:v>291.1070000000001</c:v>
                </c:pt>
                <c:pt idx="1305">
                  <c:v>284.401</c:v>
                </c:pt>
                <c:pt idx="1306">
                  <c:v>287.1329999999999</c:v>
                </c:pt>
                <c:pt idx="1307">
                  <c:v>292.6619999999999</c:v>
                </c:pt>
                <c:pt idx="1308">
                  <c:v>292.6619999999999</c:v>
                </c:pt>
                <c:pt idx="1309">
                  <c:v>292.6619999999999</c:v>
                </c:pt>
                <c:pt idx="1310">
                  <c:v>299.458</c:v>
                </c:pt>
                <c:pt idx="1311">
                  <c:v>302.735</c:v>
                </c:pt>
                <c:pt idx="1312">
                  <c:v>304.2</c:v>
                </c:pt>
                <c:pt idx="1313">
                  <c:v>321.598</c:v>
                </c:pt>
                <c:pt idx="1314">
                  <c:v>326.0590000000001</c:v>
                </c:pt>
                <c:pt idx="1315">
                  <c:v>326.0590000000001</c:v>
                </c:pt>
                <c:pt idx="1316">
                  <c:v>326.0590000000001</c:v>
                </c:pt>
                <c:pt idx="1317">
                  <c:v>318.608</c:v>
                </c:pt>
                <c:pt idx="1318">
                  <c:v>311.106</c:v>
                </c:pt>
                <c:pt idx="1319">
                  <c:v>304.9619999999999</c:v>
                </c:pt>
                <c:pt idx="1320">
                  <c:v>307.4379999999999</c:v>
                </c:pt>
                <c:pt idx="1321">
                  <c:v>305.045</c:v>
                </c:pt>
                <c:pt idx="1322">
                  <c:v>305.045</c:v>
                </c:pt>
                <c:pt idx="1323">
                  <c:v>305.045</c:v>
                </c:pt>
                <c:pt idx="1324">
                  <c:v>304.4209999999999</c:v>
                </c:pt>
                <c:pt idx="1325">
                  <c:v>309.024</c:v>
                </c:pt>
                <c:pt idx="1326">
                  <c:v>314.155</c:v>
                </c:pt>
                <c:pt idx="1327">
                  <c:v>320.242</c:v>
                </c:pt>
                <c:pt idx="1328">
                  <c:v>329.728</c:v>
                </c:pt>
                <c:pt idx="1329">
                  <c:v>329.728</c:v>
                </c:pt>
                <c:pt idx="1330">
                  <c:v>329.728</c:v>
                </c:pt>
                <c:pt idx="1331">
                  <c:v>351.4879999999999</c:v>
                </c:pt>
                <c:pt idx="1332">
                  <c:v>348.055</c:v>
                </c:pt>
                <c:pt idx="1333">
                  <c:v>346.2769999999999</c:v>
                </c:pt>
                <c:pt idx="1334">
                  <c:v>327.803</c:v>
                </c:pt>
                <c:pt idx="1335">
                  <c:v>331.232</c:v>
                </c:pt>
                <c:pt idx="1336">
                  <c:v>331.232</c:v>
                </c:pt>
                <c:pt idx="1337">
                  <c:v>331.232</c:v>
                </c:pt>
                <c:pt idx="1338">
                  <c:v>350.5729999999999</c:v>
                </c:pt>
                <c:pt idx="1339">
                  <c:v>365.7169999999999</c:v>
                </c:pt>
                <c:pt idx="1340">
                  <c:v>376.3809999999999</c:v>
                </c:pt>
                <c:pt idx="1341">
                  <c:v>369.7819999999999</c:v>
                </c:pt>
                <c:pt idx="1342">
                  <c:v>379.0179999999999</c:v>
                </c:pt>
                <c:pt idx="1343">
                  <c:v>379.0179999999999</c:v>
                </c:pt>
                <c:pt idx="1344">
                  <c:v>379.0179999999999</c:v>
                </c:pt>
                <c:pt idx="1345">
                  <c:v>381.7309999999999</c:v>
                </c:pt>
                <c:pt idx="1346">
                  <c:v>374.814</c:v>
                </c:pt>
                <c:pt idx="1347">
                  <c:v>372.118</c:v>
                </c:pt>
                <c:pt idx="1348">
                  <c:v>386.5059999999999</c:v>
                </c:pt>
                <c:pt idx="1349">
                  <c:v>395.297</c:v>
                </c:pt>
                <c:pt idx="1350">
                  <c:v>395.297</c:v>
                </c:pt>
                <c:pt idx="1351">
                  <c:v>395.297</c:v>
                </c:pt>
                <c:pt idx="1352">
                  <c:v>390.084</c:v>
                </c:pt>
                <c:pt idx="1353">
                  <c:v>381.9379999999999</c:v>
                </c:pt>
                <c:pt idx="1354">
                  <c:v>377.0129999999999</c:v>
                </c:pt>
                <c:pt idx="1355">
                  <c:v>377.73</c:v>
                </c:pt>
                <c:pt idx="1356">
                  <c:v>390.2579999999999</c:v>
                </c:pt>
                <c:pt idx="1357">
                  <c:v>390.2579999999999</c:v>
                </c:pt>
                <c:pt idx="1358">
                  <c:v>390.2579999999999</c:v>
                </c:pt>
                <c:pt idx="1359">
                  <c:v>415.118</c:v>
                </c:pt>
                <c:pt idx="1360">
                  <c:v>459.65</c:v>
                </c:pt>
                <c:pt idx="1361">
                  <c:v>476.0249999999999</c:v>
                </c:pt>
                <c:pt idx="1362">
                  <c:v>476.3879999999999</c:v>
                </c:pt>
                <c:pt idx="1363">
                  <c:v>488.2979999999999</c:v>
                </c:pt>
                <c:pt idx="1364">
                  <c:v>488.2979999999999</c:v>
                </c:pt>
                <c:pt idx="1365">
                  <c:v>488.2979999999999</c:v>
                </c:pt>
                <c:pt idx="1366">
                  <c:v>534.5599999999998</c:v>
                </c:pt>
                <c:pt idx="1367">
                  <c:v>519.658</c:v>
                </c:pt>
                <c:pt idx="1368">
                  <c:v>476.4289999999999</c:v>
                </c:pt>
                <c:pt idx="1369">
                  <c:v>464.461</c:v>
                </c:pt>
                <c:pt idx="1370">
                  <c:v>447.161</c:v>
                </c:pt>
                <c:pt idx="1371">
                  <c:v>447.161</c:v>
                </c:pt>
                <c:pt idx="1372">
                  <c:v>447.161</c:v>
                </c:pt>
                <c:pt idx="1373">
                  <c:v>412.2239999999999</c:v>
                </c:pt>
                <c:pt idx="1374">
                  <c:v>406.9139999999999</c:v>
                </c:pt>
                <c:pt idx="1375">
                  <c:v>429.5319999999999</c:v>
                </c:pt>
                <c:pt idx="1376">
                  <c:v>416.3450000000001</c:v>
                </c:pt>
                <c:pt idx="1377">
                  <c:v>410.7939999999999</c:v>
                </c:pt>
                <c:pt idx="1378">
                  <c:v>410.7939999999999</c:v>
                </c:pt>
                <c:pt idx="1379">
                  <c:v>410.7939999999999</c:v>
                </c:pt>
                <c:pt idx="1380">
                  <c:v>415.846</c:v>
                </c:pt>
                <c:pt idx="1381">
                  <c:v>441.925</c:v>
                </c:pt>
                <c:pt idx="1382">
                  <c:v>448.048</c:v>
                </c:pt>
                <c:pt idx="1383">
                  <c:v>431.2029999999999</c:v>
                </c:pt>
                <c:pt idx="1384">
                  <c:v>440.771</c:v>
                </c:pt>
                <c:pt idx="1385">
                  <c:v>440.771</c:v>
                </c:pt>
                <c:pt idx="1386">
                  <c:v>440.771</c:v>
                </c:pt>
                <c:pt idx="1387">
                  <c:v>454.552</c:v>
                </c:pt>
                <c:pt idx="1388">
                  <c:v>473.737</c:v>
                </c:pt>
                <c:pt idx="1389">
                  <c:v>475.2189999999999</c:v>
                </c:pt>
                <c:pt idx="1390">
                  <c:v>463.117</c:v>
                </c:pt>
                <c:pt idx="1391">
                  <c:v>455.0989999999999</c:v>
                </c:pt>
                <c:pt idx="1392">
                  <c:v>455.0989999999999</c:v>
                </c:pt>
                <c:pt idx="1393">
                  <c:v>455.0989999999999</c:v>
                </c:pt>
                <c:pt idx="1394">
                  <c:v>451.723</c:v>
                </c:pt>
                <c:pt idx="1395">
                  <c:v>444.649</c:v>
                </c:pt>
                <c:pt idx="1396">
                  <c:v>446.688</c:v>
                </c:pt>
                <c:pt idx="1397">
                  <c:v>444.103</c:v>
                </c:pt>
                <c:pt idx="1398">
                  <c:v>440.509</c:v>
                </c:pt>
                <c:pt idx="1399">
                  <c:v>440.509</c:v>
                </c:pt>
                <c:pt idx="1400">
                  <c:v>440.509</c:v>
                </c:pt>
                <c:pt idx="1401">
                  <c:v>425.877</c:v>
                </c:pt>
                <c:pt idx="1402">
                  <c:v>403.253</c:v>
                </c:pt>
                <c:pt idx="1403">
                  <c:v>391.58</c:v>
                </c:pt>
                <c:pt idx="1404">
                  <c:v>399.425</c:v>
                </c:pt>
                <c:pt idx="1405">
                  <c:v>405.218</c:v>
                </c:pt>
                <c:pt idx="1406">
                  <c:v>405.218</c:v>
                </c:pt>
                <c:pt idx="1407">
                  <c:v>405.218</c:v>
                </c:pt>
                <c:pt idx="1408">
                  <c:v>422.5319999999999</c:v>
                </c:pt>
                <c:pt idx="1409">
                  <c:v>414.514</c:v>
                </c:pt>
                <c:pt idx="1410">
                  <c:v>407.9179999999999</c:v>
                </c:pt>
                <c:pt idx="1411">
                  <c:v>425.146</c:v>
                </c:pt>
                <c:pt idx="1412">
                  <c:v>434.062</c:v>
                </c:pt>
                <c:pt idx="1413">
                  <c:v>434.062</c:v>
                </c:pt>
                <c:pt idx="1414">
                  <c:v>434.062</c:v>
                </c:pt>
                <c:pt idx="1415">
                  <c:v>426.939</c:v>
                </c:pt>
                <c:pt idx="1416">
                  <c:v>423.7559999999999</c:v>
                </c:pt>
                <c:pt idx="1417">
                  <c:v>409.361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CDS!$D$3</c:f>
              <c:strCache>
                <c:ptCount val="1"/>
                <c:pt idx="0">
                  <c:v>México</c:v>
                </c:pt>
              </c:strCache>
            </c:strRef>
          </c:tx>
          <c:marker>
            <c:symbol val="none"/>
          </c:marker>
          <c:cat>
            <c:numRef>
              <c:f>CDS!$A$7:$A$1424</c:f>
              <c:numCache>
                <c:formatCode>m/d/yyyy</c:formatCode>
                <c:ptCount val="1418"/>
                <c:pt idx="0">
                  <c:v>40909.0</c:v>
                </c:pt>
                <c:pt idx="1">
                  <c:v>40910.0</c:v>
                </c:pt>
                <c:pt idx="2">
                  <c:v>40911.0</c:v>
                </c:pt>
                <c:pt idx="3">
                  <c:v>40912.0</c:v>
                </c:pt>
                <c:pt idx="4">
                  <c:v>40913.0</c:v>
                </c:pt>
                <c:pt idx="5">
                  <c:v>40914.0</c:v>
                </c:pt>
                <c:pt idx="6">
                  <c:v>40915.0</c:v>
                </c:pt>
                <c:pt idx="7">
                  <c:v>40916.0</c:v>
                </c:pt>
                <c:pt idx="8">
                  <c:v>40917.0</c:v>
                </c:pt>
                <c:pt idx="9">
                  <c:v>40918.0</c:v>
                </c:pt>
                <c:pt idx="10">
                  <c:v>40919.0</c:v>
                </c:pt>
                <c:pt idx="11">
                  <c:v>40920.0</c:v>
                </c:pt>
                <c:pt idx="12">
                  <c:v>40921.0</c:v>
                </c:pt>
                <c:pt idx="13">
                  <c:v>40922.0</c:v>
                </c:pt>
                <c:pt idx="14">
                  <c:v>40923.0</c:v>
                </c:pt>
                <c:pt idx="15">
                  <c:v>40924.0</c:v>
                </c:pt>
                <c:pt idx="16">
                  <c:v>40925.0</c:v>
                </c:pt>
                <c:pt idx="17">
                  <c:v>40926.0</c:v>
                </c:pt>
                <c:pt idx="18">
                  <c:v>40927.0</c:v>
                </c:pt>
                <c:pt idx="19">
                  <c:v>40928.0</c:v>
                </c:pt>
                <c:pt idx="20">
                  <c:v>40929.0</c:v>
                </c:pt>
                <c:pt idx="21">
                  <c:v>40930.0</c:v>
                </c:pt>
                <c:pt idx="22">
                  <c:v>40931.0</c:v>
                </c:pt>
                <c:pt idx="23">
                  <c:v>40932.0</c:v>
                </c:pt>
                <c:pt idx="24">
                  <c:v>40933.0</c:v>
                </c:pt>
                <c:pt idx="25">
                  <c:v>40934.0</c:v>
                </c:pt>
                <c:pt idx="26">
                  <c:v>40935.0</c:v>
                </c:pt>
                <c:pt idx="27">
                  <c:v>40936.0</c:v>
                </c:pt>
                <c:pt idx="28">
                  <c:v>40937.0</c:v>
                </c:pt>
                <c:pt idx="29">
                  <c:v>40938.0</c:v>
                </c:pt>
                <c:pt idx="30">
                  <c:v>40939.0</c:v>
                </c:pt>
                <c:pt idx="31">
                  <c:v>40940.0</c:v>
                </c:pt>
                <c:pt idx="32">
                  <c:v>40941.0</c:v>
                </c:pt>
                <c:pt idx="33">
                  <c:v>40942.0</c:v>
                </c:pt>
                <c:pt idx="34">
                  <c:v>40943.0</c:v>
                </c:pt>
                <c:pt idx="35">
                  <c:v>40944.0</c:v>
                </c:pt>
                <c:pt idx="36">
                  <c:v>40945.0</c:v>
                </c:pt>
                <c:pt idx="37">
                  <c:v>40946.0</c:v>
                </c:pt>
                <c:pt idx="38">
                  <c:v>40947.0</c:v>
                </c:pt>
                <c:pt idx="39">
                  <c:v>40948.0</c:v>
                </c:pt>
                <c:pt idx="40">
                  <c:v>40949.0</c:v>
                </c:pt>
                <c:pt idx="41">
                  <c:v>40950.0</c:v>
                </c:pt>
                <c:pt idx="42">
                  <c:v>40951.0</c:v>
                </c:pt>
                <c:pt idx="43">
                  <c:v>40952.0</c:v>
                </c:pt>
                <c:pt idx="44">
                  <c:v>40953.0</c:v>
                </c:pt>
                <c:pt idx="45">
                  <c:v>40954.0</c:v>
                </c:pt>
                <c:pt idx="46">
                  <c:v>40955.0</c:v>
                </c:pt>
                <c:pt idx="47">
                  <c:v>40956.0</c:v>
                </c:pt>
                <c:pt idx="48">
                  <c:v>40957.0</c:v>
                </c:pt>
                <c:pt idx="49">
                  <c:v>40958.0</c:v>
                </c:pt>
                <c:pt idx="50">
                  <c:v>40959.0</c:v>
                </c:pt>
                <c:pt idx="51">
                  <c:v>40960.0</c:v>
                </c:pt>
                <c:pt idx="52">
                  <c:v>40961.0</c:v>
                </c:pt>
                <c:pt idx="53">
                  <c:v>40962.0</c:v>
                </c:pt>
                <c:pt idx="54">
                  <c:v>40963.0</c:v>
                </c:pt>
                <c:pt idx="55">
                  <c:v>40964.0</c:v>
                </c:pt>
                <c:pt idx="56">
                  <c:v>40965.0</c:v>
                </c:pt>
                <c:pt idx="57">
                  <c:v>40966.0</c:v>
                </c:pt>
                <c:pt idx="58">
                  <c:v>40967.0</c:v>
                </c:pt>
                <c:pt idx="59">
                  <c:v>40968.0</c:v>
                </c:pt>
                <c:pt idx="60">
                  <c:v>40969.0</c:v>
                </c:pt>
                <c:pt idx="61">
                  <c:v>40970.0</c:v>
                </c:pt>
                <c:pt idx="62">
                  <c:v>40971.0</c:v>
                </c:pt>
                <c:pt idx="63">
                  <c:v>40972.0</c:v>
                </c:pt>
                <c:pt idx="64">
                  <c:v>40973.0</c:v>
                </c:pt>
                <c:pt idx="65">
                  <c:v>40974.0</c:v>
                </c:pt>
                <c:pt idx="66">
                  <c:v>40975.0</c:v>
                </c:pt>
                <c:pt idx="67">
                  <c:v>40976.0</c:v>
                </c:pt>
                <c:pt idx="68">
                  <c:v>40977.0</c:v>
                </c:pt>
                <c:pt idx="69">
                  <c:v>40978.0</c:v>
                </c:pt>
                <c:pt idx="70">
                  <c:v>40979.0</c:v>
                </c:pt>
                <c:pt idx="71">
                  <c:v>40980.0</c:v>
                </c:pt>
                <c:pt idx="72">
                  <c:v>40981.0</c:v>
                </c:pt>
                <c:pt idx="73">
                  <c:v>40982.0</c:v>
                </c:pt>
                <c:pt idx="74">
                  <c:v>40983.0</c:v>
                </c:pt>
                <c:pt idx="75">
                  <c:v>40984.0</c:v>
                </c:pt>
                <c:pt idx="76">
                  <c:v>40985.0</c:v>
                </c:pt>
                <c:pt idx="77">
                  <c:v>40986.0</c:v>
                </c:pt>
                <c:pt idx="78">
                  <c:v>40987.0</c:v>
                </c:pt>
                <c:pt idx="79">
                  <c:v>40988.0</c:v>
                </c:pt>
                <c:pt idx="80">
                  <c:v>40989.0</c:v>
                </c:pt>
                <c:pt idx="81">
                  <c:v>40990.0</c:v>
                </c:pt>
                <c:pt idx="82">
                  <c:v>40991.0</c:v>
                </c:pt>
                <c:pt idx="83">
                  <c:v>40992.0</c:v>
                </c:pt>
                <c:pt idx="84">
                  <c:v>40993.0</c:v>
                </c:pt>
                <c:pt idx="85">
                  <c:v>40994.0</c:v>
                </c:pt>
                <c:pt idx="86">
                  <c:v>40995.0</c:v>
                </c:pt>
                <c:pt idx="87">
                  <c:v>40996.0</c:v>
                </c:pt>
                <c:pt idx="88">
                  <c:v>40997.0</c:v>
                </c:pt>
                <c:pt idx="89">
                  <c:v>40998.0</c:v>
                </c:pt>
                <c:pt idx="90">
                  <c:v>40999.0</c:v>
                </c:pt>
                <c:pt idx="91">
                  <c:v>41000.0</c:v>
                </c:pt>
                <c:pt idx="92">
                  <c:v>41001.0</c:v>
                </c:pt>
                <c:pt idx="93">
                  <c:v>41002.0</c:v>
                </c:pt>
                <c:pt idx="94">
                  <c:v>41003.0</c:v>
                </c:pt>
                <c:pt idx="95">
                  <c:v>41004.0</c:v>
                </c:pt>
                <c:pt idx="96">
                  <c:v>41005.0</c:v>
                </c:pt>
                <c:pt idx="97">
                  <c:v>41006.0</c:v>
                </c:pt>
                <c:pt idx="98">
                  <c:v>41007.0</c:v>
                </c:pt>
                <c:pt idx="99">
                  <c:v>41008.0</c:v>
                </c:pt>
                <c:pt idx="100">
                  <c:v>41009.0</c:v>
                </c:pt>
                <c:pt idx="101">
                  <c:v>41010.0</c:v>
                </c:pt>
                <c:pt idx="102">
                  <c:v>41011.0</c:v>
                </c:pt>
                <c:pt idx="103">
                  <c:v>41012.0</c:v>
                </c:pt>
                <c:pt idx="104">
                  <c:v>41013.0</c:v>
                </c:pt>
                <c:pt idx="105">
                  <c:v>41014.0</c:v>
                </c:pt>
                <c:pt idx="106">
                  <c:v>41015.0</c:v>
                </c:pt>
                <c:pt idx="107">
                  <c:v>41016.0</c:v>
                </c:pt>
                <c:pt idx="108">
                  <c:v>41017.0</c:v>
                </c:pt>
                <c:pt idx="109">
                  <c:v>41018.0</c:v>
                </c:pt>
                <c:pt idx="110">
                  <c:v>41019.0</c:v>
                </c:pt>
                <c:pt idx="111">
                  <c:v>41020.0</c:v>
                </c:pt>
                <c:pt idx="112">
                  <c:v>41021.0</c:v>
                </c:pt>
                <c:pt idx="113">
                  <c:v>41022.0</c:v>
                </c:pt>
                <c:pt idx="114">
                  <c:v>41023.0</c:v>
                </c:pt>
                <c:pt idx="115">
                  <c:v>41024.0</c:v>
                </c:pt>
                <c:pt idx="116">
                  <c:v>41025.0</c:v>
                </c:pt>
                <c:pt idx="117">
                  <c:v>41026.0</c:v>
                </c:pt>
                <c:pt idx="118">
                  <c:v>41027.0</c:v>
                </c:pt>
                <c:pt idx="119">
                  <c:v>41028.0</c:v>
                </c:pt>
                <c:pt idx="120">
                  <c:v>41029.0</c:v>
                </c:pt>
                <c:pt idx="121">
                  <c:v>41030.0</c:v>
                </c:pt>
                <c:pt idx="122">
                  <c:v>41031.0</c:v>
                </c:pt>
                <c:pt idx="123">
                  <c:v>41032.0</c:v>
                </c:pt>
                <c:pt idx="124">
                  <c:v>41033.0</c:v>
                </c:pt>
                <c:pt idx="125">
                  <c:v>41034.0</c:v>
                </c:pt>
                <c:pt idx="126">
                  <c:v>41035.0</c:v>
                </c:pt>
                <c:pt idx="127">
                  <c:v>41036.0</c:v>
                </c:pt>
                <c:pt idx="128">
                  <c:v>41037.0</c:v>
                </c:pt>
                <c:pt idx="129">
                  <c:v>41038.0</c:v>
                </c:pt>
                <c:pt idx="130">
                  <c:v>41039.0</c:v>
                </c:pt>
                <c:pt idx="131">
                  <c:v>41040.0</c:v>
                </c:pt>
                <c:pt idx="132">
                  <c:v>41041.0</c:v>
                </c:pt>
                <c:pt idx="133">
                  <c:v>41042.0</c:v>
                </c:pt>
                <c:pt idx="134">
                  <c:v>41043.0</c:v>
                </c:pt>
                <c:pt idx="135">
                  <c:v>41044.0</c:v>
                </c:pt>
                <c:pt idx="136">
                  <c:v>41045.0</c:v>
                </c:pt>
                <c:pt idx="137">
                  <c:v>41046.0</c:v>
                </c:pt>
                <c:pt idx="138">
                  <c:v>41047.0</c:v>
                </c:pt>
                <c:pt idx="139">
                  <c:v>41048.0</c:v>
                </c:pt>
                <c:pt idx="140">
                  <c:v>41049.0</c:v>
                </c:pt>
                <c:pt idx="141">
                  <c:v>41050.0</c:v>
                </c:pt>
                <c:pt idx="142">
                  <c:v>41051.0</c:v>
                </c:pt>
                <c:pt idx="143">
                  <c:v>41052.0</c:v>
                </c:pt>
                <c:pt idx="144">
                  <c:v>41053.0</c:v>
                </c:pt>
                <c:pt idx="145">
                  <c:v>41054.0</c:v>
                </c:pt>
                <c:pt idx="146">
                  <c:v>41055.0</c:v>
                </c:pt>
                <c:pt idx="147">
                  <c:v>41056.0</c:v>
                </c:pt>
                <c:pt idx="148">
                  <c:v>41057.0</c:v>
                </c:pt>
                <c:pt idx="149">
                  <c:v>41058.0</c:v>
                </c:pt>
                <c:pt idx="150">
                  <c:v>41059.0</c:v>
                </c:pt>
                <c:pt idx="151">
                  <c:v>41060.0</c:v>
                </c:pt>
                <c:pt idx="152">
                  <c:v>41061.0</c:v>
                </c:pt>
                <c:pt idx="153">
                  <c:v>41062.0</c:v>
                </c:pt>
                <c:pt idx="154">
                  <c:v>41063.0</c:v>
                </c:pt>
                <c:pt idx="155">
                  <c:v>41064.0</c:v>
                </c:pt>
                <c:pt idx="156">
                  <c:v>41065.0</c:v>
                </c:pt>
                <c:pt idx="157">
                  <c:v>41066.0</c:v>
                </c:pt>
                <c:pt idx="158">
                  <c:v>41067.0</c:v>
                </c:pt>
                <c:pt idx="159">
                  <c:v>41068.0</c:v>
                </c:pt>
                <c:pt idx="160">
                  <c:v>41069.0</c:v>
                </c:pt>
                <c:pt idx="161">
                  <c:v>41070.0</c:v>
                </c:pt>
                <c:pt idx="162">
                  <c:v>41071.0</c:v>
                </c:pt>
                <c:pt idx="163">
                  <c:v>41072.0</c:v>
                </c:pt>
                <c:pt idx="164">
                  <c:v>41073.0</c:v>
                </c:pt>
                <c:pt idx="165">
                  <c:v>41074.0</c:v>
                </c:pt>
                <c:pt idx="166">
                  <c:v>41075.0</c:v>
                </c:pt>
                <c:pt idx="167">
                  <c:v>41076.0</c:v>
                </c:pt>
                <c:pt idx="168">
                  <c:v>41077.0</c:v>
                </c:pt>
                <c:pt idx="169">
                  <c:v>41078.0</c:v>
                </c:pt>
                <c:pt idx="170">
                  <c:v>41079.0</c:v>
                </c:pt>
                <c:pt idx="171">
                  <c:v>41080.0</c:v>
                </c:pt>
                <c:pt idx="172">
                  <c:v>41081.0</c:v>
                </c:pt>
                <c:pt idx="173">
                  <c:v>41082.0</c:v>
                </c:pt>
                <c:pt idx="174">
                  <c:v>41083.0</c:v>
                </c:pt>
                <c:pt idx="175">
                  <c:v>41084.0</c:v>
                </c:pt>
                <c:pt idx="176">
                  <c:v>41085.0</c:v>
                </c:pt>
                <c:pt idx="177">
                  <c:v>41086.0</c:v>
                </c:pt>
                <c:pt idx="178">
                  <c:v>41087.0</c:v>
                </c:pt>
                <c:pt idx="179">
                  <c:v>41088.0</c:v>
                </c:pt>
                <c:pt idx="180">
                  <c:v>41089.0</c:v>
                </c:pt>
                <c:pt idx="181">
                  <c:v>41090.0</c:v>
                </c:pt>
                <c:pt idx="182">
                  <c:v>41091.0</c:v>
                </c:pt>
                <c:pt idx="183">
                  <c:v>41092.0</c:v>
                </c:pt>
                <c:pt idx="184">
                  <c:v>41093.0</c:v>
                </c:pt>
                <c:pt idx="185">
                  <c:v>41094.0</c:v>
                </c:pt>
                <c:pt idx="186">
                  <c:v>41095.0</c:v>
                </c:pt>
                <c:pt idx="187">
                  <c:v>41096.0</c:v>
                </c:pt>
                <c:pt idx="188">
                  <c:v>41097.0</c:v>
                </c:pt>
                <c:pt idx="189">
                  <c:v>41098.0</c:v>
                </c:pt>
                <c:pt idx="190">
                  <c:v>41099.0</c:v>
                </c:pt>
                <c:pt idx="191">
                  <c:v>41100.0</c:v>
                </c:pt>
                <c:pt idx="192">
                  <c:v>41101.0</c:v>
                </c:pt>
                <c:pt idx="193">
                  <c:v>41102.0</c:v>
                </c:pt>
                <c:pt idx="194">
                  <c:v>41103.0</c:v>
                </c:pt>
                <c:pt idx="195">
                  <c:v>41104.0</c:v>
                </c:pt>
                <c:pt idx="196">
                  <c:v>41105.0</c:v>
                </c:pt>
                <c:pt idx="197">
                  <c:v>41106.0</c:v>
                </c:pt>
                <c:pt idx="198">
                  <c:v>41107.0</c:v>
                </c:pt>
                <c:pt idx="199">
                  <c:v>41108.0</c:v>
                </c:pt>
                <c:pt idx="200">
                  <c:v>41109.0</c:v>
                </c:pt>
                <c:pt idx="201">
                  <c:v>41110.0</c:v>
                </c:pt>
                <c:pt idx="202">
                  <c:v>41111.0</c:v>
                </c:pt>
                <c:pt idx="203">
                  <c:v>41112.0</c:v>
                </c:pt>
                <c:pt idx="204">
                  <c:v>41113.0</c:v>
                </c:pt>
                <c:pt idx="205">
                  <c:v>41114.0</c:v>
                </c:pt>
                <c:pt idx="206">
                  <c:v>41115.0</c:v>
                </c:pt>
                <c:pt idx="207">
                  <c:v>41116.0</c:v>
                </c:pt>
                <c:pt idx="208">
                  <c:v>41117.0</c:v>
                </c:pt>
                <c:pt idx="209">
                  <c:v>41118.0</c:v>
                </c:pt>
                <c:pt idx="210">
                  <c:v>41119.0</c:v>
                </c:pt>
                <c:pt idx="211">
                  <c:v>41120.0</c:v>
                </c:pt>
                <c:pt idx="212">
                  <c:v>41121.0</c:v>
                </c:pt>
                <c:pt idx="213">
                  <c:v>41122.0</c:v>
                </c:pt>
                <c:pt idx="214">
                  <c:v>41123.0</c:v>
                </c:pt>
                <c:pt idx="215">
                  <c:v>41124.0</c:v>
                </c:pt>
                <c:pt idx="216">
                  <c:v>41125.0</c:v>
                </c:pt>
                <c:pt idx="217">
                  <c:v>41126.0</c:v>
                </c:pt>
                <c:pt idx="218">
                  <c:v>41127.0</c:v>
                </c:pt>
                <c:pt idx="219">
                  <c:v>41128.0</c:v>
                </c:pt>
                <c:pt idx="220">
                  <c:v>41129.0</c:v>
                </c:pt>
                <c:pt idx="221">
                  <c:v>41130.0</c:v>
                </c:pt>
                <c:pt idx="222">
                  <c:v>41131.0</c:v>
                </c:pt>
                <c:pt idx="223">
                  <c:v>41132.0</c:v>
                </c:pt>
                <c:pt idx="224">
                  <c:v>41133.0</c:v>
                </c:pt>
                <c:pt idx="225">
                  <c:v>41134.0</c:v>
                </c:pt>
                <c:pt idx="226">
                  <c:v>41135.0</c:v>
                </c:pt>
                <c:pt idx="227">
                  <c:v>41136.0</c:v>
                </c:pt>
                <c:pt idx="228">
                  <c:v>41137.0</c:v>
                </c:pt>
                <c:pt idx="229">
                  <c:v>41138.0</c:v>
                </c:pt>
                <c:pt idx="230">
                  <c:v>41139.0</c:v>
                </c:pt>
                <c:pt idx="231">
                  <c:v>41140.0</c:v>
                </c:pt>
                <c:pt idx="232">
                  <c:v>41141.0</c:v>
                </c:pt>
                <c:pt idx="233">
                  <c:v>41142.0</c:v>
                </c:pt>
                <c:pt idx="234">
                  <c:v>41143.0</c:v>
                </c:pt>
                <c:pt idx="235">
                  <c:v>41144.0</c:v>
                </c:pt>
                <c:pt idx="236">
                  <c:v>41145.0</c:v>
                </c:pt>
                <c:pt idx="237">
                  <c:v>41146.0</c:v>
                </c:pt>
                <c:pt idx="238">
                  <c:v>41147.0</c:v>
                </c:pt>
                <c:pt idx="239">
                  <c:v>41148.0</c:v>
                </c:pt>
                <c:pt idx="240">
                  <c:v>41149.0</c:v>
                </c:pt>
                <c:pt idx="241">
                  <c:v>41150.0</c:v>
                </c:pt>
                <c:pt idx="242">
                  <c:v>41151.0</c:v>
                </c:pt>
                <c:pt idx="243">
                  <c:v>41152.0</c:v>
                </c:pt>
                <c:pt idx="244">
                  <c:v>41153.0</c:v>
                </c:pt>
                <c:pt idx="245">
                  <c:v>41154.0</c:v>
                </c:pt>
                <c:pt idx="246">
                  <c:v>41155.0</c:v>
                </c:pt>
                <c:pt idx="247">
                  <c:v>41156.0</c:v>
                </c:pt>
                <c:pt idx="248">
                  <c:v>41157.0</c:v>
                </c:pt>
                <c:pt idx="249">
                  <c:v>41158.0</c:v>
                </c:pt>
                <c:pt idx="250">
                  <c:v>41159.0</c:v>
                </c:pt>
                <c:pt idx="251">
                  <c:v>41160.0</c:v>
                </c:pt>
                <c:pt idx="252">
                  <c:v>41161.0</c:v>
                </c:pt>
                <c:pt idx="253">
                  <c:v>41162.0</c:v>
                </c:pt>
                <c:pt idx="254">
                  <c:v>41163.0</c:v>
                </c:pt>
                <c:pt idx="255">
                  <c:v>41164.0</c:v>
                </c:pt>
                <c:pt idx="256">
                  <c:v>41165.0</c:v>
                </c:pt>
                <c:pt idx="257">
                  <c:v>41166.0</c:v>
                </c:pt>
                <c:pt idx="258">
                  <c:v>41167.0</c:v>
                </c:pt>
                <c:pt idx="259">
                  <c:v>41168.0</c:v>
                </c:pt>
                <c:pt idx="260">
                  <c:v>41169.0</c:v>
                </c:pt>
                <c:pt idx="261">
                  <c:v>41170.0</c:v>
                </c:pt>
                <c:pt idx="262">
                  <c:v>41171.0</c:v>
                </c:pt>
                <c:pt idx="263">
                  <c:v>41172.0</c:v>
                </c:pt>
                <c:pt idx="264">
                  <c:v>41173.0</c:v>
                </c:pt>
                <c:pt idx="265">
                  <c:v>41174.0</c:v>
                </c:pt>
                <c:pt idx="266">
                  <c:v>41175.0</c:v>
                </c:pt>
                <c:pt idx="267">
                  <c:v>41176.0</c:v>
                </c:pt>
                <c:pt idx="268">
                  <c:v>41177.0</c:v>
                </c:pt>
                <c:pt idx="269">
                  <c:v>41178.0</c:v>
                </c:pt>
                <c:pt idx="270">
                  <c:v>41179.0</c:v>
                </c:pt>
                <c:pt idx="271">
                  <c:v>41180.0</c:v>
                </c:pt>
                <c:pt idx="272">
                  <c:v>41181.0</c:v>
                </c:pt>
                <c:pt idx="273">
                  <c:v>41182.0</c:v>
                </c:pt>
                <c:pt idx="274">
                  <c:v>41183.0</c:v>
                </c:pt>
                <c:pt idx="275">
                  <c:v>41184.0</c:v>
                </c:pt>
                <c:pt idx="276">
                  <c:v>41185.0</c:v>
                </c:pt>
                <c:pt idx="277">
                  <c:v>41186.0</c:v>
                </c:pt>
                <c:pt idx="278">
                  <c:v>41187.0</c:v>
                </c:pt>
                <c:pt idx="279">
                  <c:v>41188.0</c:v>
                </c:pt>
                <c:pt idx="280">
                  <c:v>41189.0</c:v>
                </c:pt>
                <c:pt idx="281">
                  <c:v>41190.0</c:v>
                </c:pt>
                <c:pt idx="282">
                  <c:v>41191.0</c:v>
                </c:pt>
                <c:pt idx="283">
                  <c:v>41192.0</c:v>
                </c:pt>
                <c:pt idx="284">
                  <c:v>41193.0</c:v>
                </c:pt>
                <c:pt idx="285">
                  <c:v>41194.0</c:v>
                </c:pt>
                <c:pt idx="286">
                  <c:v>41195.0</c:v>
                </c:pt>
                <c:pt idx="287">
                  <c:v>41196.0</c:v>
                </c:pt>
                <c:pt idx="288">
                  <c:v>41197.0</c:v>
                </c:pt>
                <c:pt idx="289">
                  <c:v>41198.0</c:v>
                </c:pt>
                <c:pt idx="290">
                  <c:v>41199.0</c:v>
                </c:pt>
                <c:pt idx="291">
                  <c:v>41200.0</c:v>
                </c:pt>
                <c:pt idx="292">
                  <c:v>41201.0</c:v>
                </c:pt>
                <c:pt idx="293">
                  <c:v>41202.0</c:v>
                </c:pt>
                <c:pt idx="294">
                  <c:v>41203.0</c:v>
                </c:pt>
                <c:pt idx="295">
                  <c:v>41204.0</c:v>
                </c:pt>
                <c:pt idx="296">
                  <c:v>41205.0</c:v>
                </c:pt>
                <c:pt idx="297">
                  <c:v>41206.0</c:v>
                </c:pt>
                <c:pt idx="298">
                  <c:v>41207.0</c:v>
                </c:pt>
                <c:pt idx="299">
                  <c:v>41208.0</c:v>
                </c:pt>
                <c:pt idx="300">
                  <c:v>41209.0</c:v>
                </c:pt>
                <c:pt idx="301">
                  <c:v>41210.0</c:v>
                </c:pt>
                <c:pt idx="302">
                  <c:v>41211.0</c:v>
                </c:pt>
                <c:pt idx="303">
                  <c:v>41212.0</c:v>
                </c:pt>
                <c:pt idx="304">
                  <c:v>41213.0</c:v>
                </c:pt>
                <c:pt idx="305">
                  <c:v>41214.0</c:v>
                </c:pt>
                <c:pt idx="306">
                  <c:v>41215.0</c:v>
                </c:pt>
                <c:pt idx="307">
                  <c:v>41216.0</c:v>
                </c:pt>
                <c:pt idx="308">
                  <c:v>41217.0</c:v>
                </c:pt>
                <c:pt idx="309">
                  <c:v>41218.0</c:v>
                </c:pt>
                <c:pt idx="310">
                  <c:v>41219.0</c:v>
                </c:pt>
                <c:pt idx="311">
                  <c:v>41220.0</c:v>
                </c:pt>
                <c:pt idx="312">
                  <c:v>41221.0</c:v>
                </c:pt>
                <c:pt idx="313">
                  <c:v>41222.0</c:v>
                </c:pt>
                <c:pt idx="314">
                  <c:v>41223.0</c:v>
                </c:pt>
                <c:pt idx="315">
                  <c:v>41224.0</c:v>
                </c:pt>
                <c:pt idx="316">
                  <c:v>41225.0</c:v>
                </c:pt>
                <c:pt idx="317">
                  <c:v>41226.0</c:v>
                </c:pt>
                <c:pt idx="318">
                  <c:v>41227.0</c:v>
                </c:pt>
                <c:pt idx="319">
                  <c:v>41228.0</c:v>
                </c:pt>
                <c:pt idx="320">
                  <c:v>41229.0</c:v>
                </c:pt>
                <c:pt idx="321">
                  <c:v>41230.0</c:v>
                </c:pt>
                <c:pt idx="322">
                  <c:v>41231.0</c:v>
                </c:pt>
                <c:pt idx="323">
                  <c:v>41232.0</c:v>
                </c:pt>
                <c:pt idx="324">
                  <c:v>41233.0</c:v>
                </c:pt>
                <c:pt idx="325">
                  <c:v>41234.0</c:v>
                </c:pt>
                <c:pt idx="326">
                  <c:v>41235.0</c:v>
                </c:pt>
                <c:pt idx="327">
                  <c:v>41236.0</c:v>
                </c:pt>
                <c:pt idx="328">
                  <c:v>41237.0</c:v>
                </c:pt>
                <c:pt idx="329">
                  <c:v>41238.0</c:v>
                </c:pt>
                <c:pt idx="330">
                  <c:v>41239.0</c:v>
                </c:pt>
                <c:pt idx="331">
                  <c:v>41240.0</c:v>
                </c:pt>
                <c:pt idx="332">
                  <c:v>41241.0</c:v>
                </c:pt>
                <c:pt idx="333">
                  <c:v>41242.0</c:v>
                </c:pt>
                <c:pt idx="334">
                  <c:v>41243.0</c:v>
                </c:pt>
                <c:pt idx="335">
                  <c:v>41244.0</c:v>
                </c:pt>
                <c:pt idx="336">
                  <c:v>41245.0</c:v>
                </c:pt>
                <c:pt idx="337">
                  <c:v>41246.0</c:v>
                </c:pt>
                <c:pt idx="338">
                  <c:v>41247.0</c:v>
                </c:pt>
                <c:pt idx="339">
                  <c:v>41248.0</c:v>
                </c:pt>
                <c:pt idx="340">
                  <c:v>41249.0</c:v>
                </c:pt>
                <c:pt idx="341">
                  <c:v>41250.0</c:v>
                </c:pt>
                <c:pt idx="342">
                  <c:v>41251.0</c:v>
                </c:pt>
                <c:pt idx="343">
                  <c:v>41252.0</c:v>
                </c:pt>
                <c:pt idx="344">
                  <c:v>41253.0</c:v>
                </c:pt>
                <c:pt idx="345">
                  <c:v>41254.0</c:v>
                </c:pt>
                <c:pt idx="346">
                  <c:v>41255.0</c:v>
                </c:pt>
                <c:pt idx="347">
                  <c:v>41256.0</c:v>
                </c:pt>
                <c:pt idx="348">
                  <c:v>41257.0</c:v>
                </c:pt>
                <c:pt idx="349">
                  <c:v>41258.0</c:v>
                </c:pt>
                <c:pt idx="350">
                  <c:v>41259.0</c:v>
                </c:pt>
                <c:pt idx="351">
                  <c:v>41260.0</c:v>
                </c:pt>
                <c:pt idx="352">
                  <c:v>41261.0</c:v>
                </c:pt>
                <c:pt idx="353">
                  <c:v>41262.0</c:v>
                </c:pt>
                <c:pt idx="354">
                  <c:v>41263.0</c:v>
                </c:pt>
                <c:pt idx="355">
                  <c:v>41264.0</c:v>
                </c:pt>
                <c:pt idx="356">
                  <c:v>41265.0</c:v>
                </c:pt>
                <c:pt idx="357">
                  <c:v>41266.0</c:v>
                </c:pt>
                <c:pt idx="358">
                  <c:v>41267.0</c:v>
                </c:pt>
                <c:pt idx="359">
                  <c:v>41268.0</c:v>
                </c:pt>
                <c:pt idx="360">
                  <c:v>41269.0</c:v>
                </c:pt>
                <c:pt idx="361">
                  <c:v>41270.0</c:v>
                </c:pt>
                <c:pt idx="362">
                  <c:v>41271.0</c:v>
                </c:pt>
                <c:pt idx="363">
                  <c:v>41272.0</c:v>
                </c:pt>
                <c:pt idx="364">
                  <c:v>41273.0</c:v>
                </c:pt>
                <c:pt idx="365">
                  <c:v>41274.0</c:v>
                </c:pt>
                <c:pt idx="366">
                  <c:v>41275.0</c:v>
                </c:pt>
                <c:pt idx="367">
                  <c:v>41276.0</c:v>
                </c:pt>
                <c:pt idx="368">
                  <c:v>41277.0</c:v>
                </c:pt>
                <c:pt idx="369">
                  <c:v>41278.0</c:v>
                </c:pt>
                <c:pt idx="370">
                  <c:v>41279.0</c:v>
                </c:pt>
                <c:pt idx="371">
                  <c:v>41280.0</c:v>
                </c:pt>
                <c:pt idx="372">
                  <c:v>41281.0</c:v>
                </c:pt>
                <c:pt idx="373">
                  <c:v>41282.0</c:v>
                </c:pt>
                <c:pt idx="374">
                  <c:v>41283.0</c:v>
                </c:pt>
                <c:pt idx="375">
                  <c:v>41284.0</c:v>
                </c:pt>
                <c:pt idx="376">
                  <c:v>41285.0</c:v>
                </c:pt>
                <c:pt idx="377">
                  <c:v>41286.0</c:v>
                </c:pt>
                <c:pt idx="378">
                  <c:v>41287.0</c:v>
                </c:pt>
                <c:pt idx="379">
                  <c:v>41288.0</c:v>
                </c:pt>
                <c:pt idx="380">
                  <c:v>41289.0</c:v>
                </c:pt>
                <c:pt idx="381">
                  <c:v>41290.0</c:v>
                </c:pt>
                <c:pt idx="382">
                  <c:v>41291.0</c:v>
                </c:pt>
                <c:pt idx="383">
                  <c:v>41292.0</c:v>
                </c:pt>
                <c:pt idx="384">
                  <c:v>41293.0</c:v>
                </c:pt>
                <c:pt idx="385">
                  <c:v>41294.0</c:v>
                </c:pt>
                <c:pt idx="386">
                  <c:v>41295.0</c:v>
                </c:pt>
                <c:pt idx="387">
                  <c:v>41296.0</c:v>
                </c:pt>
                <c:pt idx="388">
                  <c:v>41297.0</c:v>
                </c:pt>
                <c:pt idx="389">
                  <c:v>41298.0</c:v>
                </c:pt>
                <c:pt idx="390">
                  <c:v>41299.0</c:v>
                </c:pt>
                <c:pt idx="391">
                  <c:v>41300.0</c:v>
                </c:pt>
                <c:pt idx="392">
                  <c:v>41301.0</c:v>
                </c:pt>
                <c:pt idx="393">
                  <c:v>41302.0</c:v>
                </c:pt>
                <c:pt idx="394">
                  <c:v>41303.0</c:v>
                </c:pt>
                <c:pt idx="395">
                  <c:v>41304.0</c:v>
                </c:pt>
                <c:pt idx="396">
                  <c:v>41305.0</c:v>
                </c:pt>
                <c:pt idx="397">
                  <c:v>41306.0</c:v>
                </c:pt>
                <c:pt idx="398">
                  <c:v>41307.0</c:v>
                </c:pt>
                <c:pt idx="399">
                  <c:v>41308.0</c:v>
                </c:pt>
                <c:pt idx="400">
                  <c:v>41309.0</c:v>
                </c:pt>
                <c:pt idx="401">
                  <c:v>41310.0</c:v>
                </c:pt>
                <c:pt idx="402">
                  <c:v>41311.0</c:v>
                </c:pt>
                <c:pt idx="403">
                  <c:v>41312.0</c:v>
                </c:pt>
                <c:pt idx="404">
                  <c:v>41313.0</c:v>
                </c:pt>
                <c:pt idx="405">
                  <c:v>41314.0</c:v>
                </c:pt>
                <c:pt idx="406">
                  <c:v>41315.0</c:v>
                </c:pt>
                <c:pt idx="407">
                  <c:v>41316.0</c:v>
                </c:pt>
                <c:pt idx="408">
                  <c:v>41317.0</c:v>
                </c:pt>
                <c:pt idx="409">
                  <c:v>41318.0</c:v>
                </c:pt>
                <c:pt idx="410">
                  <c:v>41319.0</c:v>
                </c:pt>
                <c:pt idx="411">
                  <c:v>41320.0</c:v>
                </c:pt>
                <c:pt idx="412">
                  <c:v>41321.0</c:v>
                </c:pt>
                <c:pt idx="413">
                  <c:v>41322.0</c:v>
                </c:pt>
                <c:pt idx="414">
                  <c:v>41323.0</c:v>
                </c:pt>
                <c:pt idx="415">
                  <c:v>41324.0</c:v>
                </c:pt>
                <c:pt idx="416">
                  <c:v>41325.0</c:v>
                </c:pt>
                <c:pt idx="417">
                  <c:v>41326.0</c:v>
                </c:pt>
                <c:pt idx="418">
                  <c:v>41327.0</c:v>
                </c:pt>
                <c:pt idx="419">
                  <c:v>41328.0</c:v>
                </c:pt>
                <c:pt idx="420">
                  <c:v>41329.0</c:v>
                </c:pt>
                <c:pt idx="421">
                  <c:v>41330.0</c:v>
                </c:pt>
                <c:pt idx="422">
                  <c:v>41331.0</c:v>
                </c:pt>
                <c:pt idx="423">
                  <c:v>41332.0</c:v>
                </c:pt>
                <c:pt idx="424">
                  <c:v>41333.0</c:v>
                </c:pt>
                <c:pt idx="425">
                  <c:v>41334.0</c:v>
                </c:pt>
                <c:pt idx="426">
                  <c:v>41335.0</c:v>
                </c:pt>
                <c:pt idx="427">
                  <c:v>41336.0</c:v>
                </c:pt>
                <c:pt idx="428">
                  <c:v>41337.0</c:v>
                </c:pt>
                <c:pt idx="429">
                  <c:v>41338.0</c:v>
                </c:pt>
                <c:pt idx="430">
                  <c:v>41339.0</c:v>
                </c:pt>
                <c:pt idx="431">
                  <c:v>41340.0</c:v>
                </c:pt>
                <c:pt idx="432">
                  <c:v>41341.0</c:v>
                </c:pt>
                <c:pt idx="433">
                  <c:v>41342.0</c:v>
                </c:pt>
                <c:pt idx="434">
                  <c:v>41343.0</c:v>
                </c:pt>
                <c:pt idx="435">
                  <c:v>41344.0</c:v>
                </c:pt>
                <c:pt idx="436">
                  <c:v>41345.0</c:v>
                </c:pt>
                <c:pt idx="437">
                  <c:v>41346.0</c:v>
                </c:pt>
                <c:pt idx="438">
                  <c:v>41347.0</c:v>
                </c:pt>
                <c:pt idx="439">
                  <c:v>41348.0</c:v>
                </c:pt>
                <c:pt idx="440">
                  <c:v>41349.0</c:v>
                </c:pt>
                <c:pt idx="441">
                  <c:v>41350.0</c:v>
                </c:pt>
                <c:pt idx="442">
                  <c:v>41351.0</c:v>
                </c:pt>
                <c:pt idx="443">
                  <c:v>41352.0</c:v>
                </c:pt>
                <c:pt idx="444">
                  <c:v>41353.0</c:v>
                </c:pt>
                <c:pt idx="445">
                  <c:v>41354.0</c:v>
                </c:pt>
                <c:pt idx="446">
                  <c:v>41355.0</c:v>
                </c:pt>
                <c:pt idx="447">
                  <c:v>41356.0</c:v>
                </c:pt>
                <c:pt idx="448">
                  <c:v>41357.0</c:v>
                </c:pt>
                <c:pt idx="449">
                  <c:v>41358.0</c:v>
                </c:pt>
                <c:pt idx="450">
                  <c:v>41359.0</c:v>
                </c:pt>
                <c:pt idx="451">
                  <c:v>41360.0</c:v>
                </c:pt>
                <c:pt idx="452">
                  <c:v>41361.0</c:v>
                </c:pt>
                <c:pt idx="453">
                  <c:v>41362.0</c:v>
                </c:pt>
                <c:pt idx="454">
                  <c:v>41363.0</c:v>
                </c:pt>
                <c:pt idx="455">
                  <c:v>41364.0</c:v>
                </c:pt>
                <c:pt idx="456">
                  <c:v>41365.0</c:v>
                </c:pt>
                <c:pt idx="457">
                  <c:v>41366.0</c:v>
                </c:pt>
                <c:pt idx="458">
                  <c:v>41367.0</c:v>
                </c:pt>
                <c:pt idx="459">
                  <c:v>41368.0</c:v>
                </c:pt>
                <c:pt idx="460">
                  <c:v>41369.0</c:v>
                </c:pt>
                <c:pt idx="461">
                  <c:v>41370.0</c:v>
                </c:pt>
                <c:pt idx="462">
                  <c:v>41371.0</c:v>
                </c:pt>
                <c:pt idx="463">
                  <c:v>41372.0</c:v>
                </c:pt>
                <c:pt idx="464">
                  <c:v>41373.0</c:v>
                </c:pt>
                <c:pt idx="465">
                  <c:v>41374.0</c:v>
                </c:pt>
                <c:pt idx="466">
                  <c:v>41375.0</c:v>
                </c:pt>
                <c:pt idx="467">
                  <c:v>41376.0</c:v>
                </c:pt>
                <c:pt idx="468">
                  <c:v>41377.0</c:v>
                </c:pt>
                <c:pt idx="469">
                  <c:v>41378.0</c:v>
                </c:pt>
                <c:pt idx="470">
                  <c:v>41379.0</c:v>
                </c:pt>
                <c:pt idx="471">
                  <c:v>41380.0</c:v>
                </c:pt>
                <c:pt idx="472">
                  <c:v>41381.0</c:v>
                </c:pt>
                <c:pt idx="473">
                  <c:v>41382.0</c:v>
                </c:pt>
                <c:pt idx="474">
                  <c:v>41383.0</c:v>
                </c:pt>
                <c:pt idx="475">
                  <c:v>41384.0</c:v>
                </c:pt>
                <c:pt idx="476">
                  <c:v>41385.0</c:v>
                </c:pt>
                <c:pt idx="477">
                  <c:v>41386.0</c:v>
                </c:pt>
                <c:pt idx="478">
                  <c:v>41387.0</c:v>
                </c:pt>
                <c:pt idx="479">
                  <c:v>41388.0</c:v>
                </c:pt>
                <c:pt idx="480">
                  <c:v>41389.0</c:v>
                </c:pt>
                <c:pt idx="481">
                  <c:v>41390.0</c:v>
                </c:pt>
                <c:pt idx="482">
                  <c:v>41391.0</c:v>
                </c:pt>
                <c:pt idx="483">
                  <c:v>41392.0</c:v>
                </c:pt>
                <c:pt idx="484">
                  <c:v>41393.0</c:v>
                </c:pt>
                <c:pt idx="485">
                  <c:v>41394.0</c:v>
                </c:pt>
                <c:pt idx="486">
                  <c:v>41395.0</c:v>
                </c:pt>
                <c:pt idx="487">
                  <c:v>41396.0</c:v>
                </c:pt>
                <c:pt idx="488">
                  <c:v>41397.0</c:v>
                </c:pt>
                <c:pt idx="489">
                  <c:v>41398.0</c:v>
                </c:pt>
                <c:pt idx="490">
                  <c:v>41399.0</c:v>
                </c:pt>
                <c:pt idx="491">
                  <c:v>41400.0</c:v>
                </c:pt>
                <c:pt idx="492">
                  <c:v>41401.0</c:v>
                </c:pt>
                <c:pt idx="493">
                  <c:v>41402.0</c:v>
                </c:pt>
                <c:pt idx="494">
                  <c:v>41403.0</c:v>
                </c:pt>
                <c:pt idx="495">
                  <c:v>41404.0</c:v>
                </c:pt>
                <c:pt idx="496">
                  <c:v>41405.0</c:v>
                </c:pt>
                <c:pt idx="497">
                  <c:v>41406.0</c:v>
                </c:pt>
                <c:pt idx="498">
                  <c:v>41407.0</c:v>
                </c:pt>
                <c:pt idx="499">
                  <c:v>41408.0</c:v>
                </c:pt>
                <c:pt idx="500">
                  <c:v>41409.0</c:v>
                </c:pt>
                <c:pt idx="501">
                  <c:v>41410.0</c:v>
                </c:pt>
                <c:pt idx="502">
                  <c:v>41411.0</c:v>
                </c:pt>
                <c:pt idx="503">
                  <c:v>41412.0</c:v>
                </c:pt>
                <c:pt idx="504">
                  <c:v>41413.0</c:v>
                </c:pt>
                <c:pt idx="505">
                  <c:v>41414.0</c:v>
                </c:pt>
                <c:pt idx="506">
                  <c:v>41415.0</c:v>
                </c:pt>
                <c:pt idx="507">
                  <c:v>41416.0</c:v>
                </c:pt>
                <c:pt idx="508">
                  <c:v>41417.0</c:v>
                </c:pt>
                <c:pt idx="509">
                  <c:v>41418.0</c:v>
                </c:pt>
                <c:pt idx="510">
                  <c:v>41419.0</c:v>
                </c:pt>
                <c:pt idx="511">
                  <c:v>41420.0</c:v>
                </c:pt>
                <c:pt idx="512">
                  <c:v>41421.0</c:v>
                </c:pt>
                <c:pt idx="513">
                  <c:v>41422.0</c:v>
                </c:pt>
                <c:pt idx="514">
                  <c:v>41423.0</c:v>
                </c:pt>
                <c:pt idx="515">
                  <c:v>41424.0</c:v>
                </c:pt>
                <c:pt idx="516">
                  <c:v>41425.0</c:v>
                </c:pt>
                <c:pt idx="517">
                  <c:v>41426.0</c:v>
                </c:pt>
                <c:pt idx="518">
                  <c:v>41427.0</c:v>
                </c:pt>
                <c:pt idx="519">
                  <c:v>41428.0</c:v>
                </c:pt>
                <c:pt idx="520">
                  <c:v>41429.0</c:v>
                </c:pt>
                <c:pt idx="521">
                  <c:v>41430.0</c:v>
                </c:pt>
                <c:pt idx="522">
                  <c:v>41431.0</c:v>
                </c:pt>
                <c:pt idx="523">
                  <c:v>41432.0</c:v>
                </c:pt>
                <c:pt idx="524">
                  <c:v>41433.0</c:v>
                </c:pt>
                <c:pt idx="525">
                  <c:v>41434.0</c:v>
                </c:pt>
                <c:pt idx="526">
                  <c:v>41435.0</c:v>
                </c:pt>
                <c:pt idx="527">
                  <c:v>41436.0</c:v>
                </c:pt>
                <c:pt idx="528">
                  <c:v>41437.0</c:v>
                </c:pt>
                <c:pt idx="529">
                  <c:v>41438.0</c:v>
                </c:pt>
                <c:pt idx="530">
                  <c:v>41439.0</c:v>
                </c:pt>
                <c:pt idx="531">
                  <c:v>41440.0</c:v>
                </c:pt>
                <c:pt idx="532">
                  <c:v>41441.0</c:v>
                </c:pt>
                <c:pt idx="533">
                  <c:v>41442.0</c:v>
                </c:pt>
                <c:pt idx="534">
                  <c:v>41443.0</c:v>
                </c:pt>
                <c:pt idx="535">
                  <c:v>41444.0</c:v>
                </c:pt>
                <c:pt idx="536">
                  <c:v>41445.0</c:v>
                </c:pt>
                <c:pt idx="537">
                  <c:v>41446.0</c:v>
                </c:pt>
                <c:pt idx="538">
                  <c:v>41447.0</c:v>
                </c:pt>
                <c:pt idx="539">
                  <c:v>41448.0</c:v>
                </c:pt>
                <c:pt idx="540">
                  <c:v>41449.0</c:v>
                </c:pt>
                <c:pt idx="541">
                  <c:v>41450.0</c:v>
                </c:pt>
                <c:pt idx="542">
                  <c:v>41451.0</c:v>
                </c:pt>
                <c:pt idx="543">
                  <c:v>41452.0</c:v>
                </c:pt>
                <c:pt idx="544">
                  <c:v>41453.0</c:v>
                </c:pt>
                <c:pt idx="545">
                  <c:v>41454.0</c:v>
                </c:pt>
                <c:pt idx="546">
                  <c:v>41455.0</c:v>
                </c:pt>
                <c:pt idx="547">
                  <c:v>41456.0</c:v>
                </c:pt>
                <c:pt idx="548">
                  <c:v>41457.0</c:v>
                </c:pt>
                <c:pt idx="549">
                  <c:v>41458.0</c:v>
                </c:pt>
                <c:pt idx="550">
                  <c:v>41459.0</c:v>
                </c:pt>
                <c:pt idx="551">
                  <c:v>41460.0</c:v>
                </c:pt>
                <c:pt idx="552">
                  <c:v>41461.0</c:v>
                </c:pt>
                <c:pt idx="553">
                  <c:v>41462.0</c:v>
                </c:pt>
                <c:pt idx="554">
                  <c:v>41463.0</c:v>
                </c:pt>
                <c:pt idx="555">
                  <c:v>41464.0</c:v>
                </c:pt>
                <c:pt idx="556">
                  <c:v>41465.0</c:v>
                </c:pt>
                <c:pt idx="557">
                  <c:v>41466.0</c:v>
                </c:pt>
                <c:pt idx="558">
                  <c:v>41467.0</c:v>
                </c:pt>
                <c:pt idx="559">
                  <c:v>41468.0</c:v>
                </c:pt>
                <c:pt idx="560">
                  <c:v>41469.0</c:v>
                </c:pt>
                <c:pt idx="561">
                  <c:v>41470.0</c:v>
                </c:pt>
                <c:pt idx="562">
                  <c:v>41471.0</c:v>
                </c:pt>
                <c:pt idx="563">
                  <c:v>41472.0</c:v>
                </c:pt>
                <c:pt idx="564">
                  <c:v>41473.0</c:v>
                </c:pt>
                <c:pt idx="565">
                  <c:v>41474.0</c:v>
                </c:pt>
                <c:pt idx="566">
                  <c:v>41475.0</c:v>
                </c:pt>
                <c:pt idx="567">
                  <c:v>41476.0</c:v>
                </c:pt>
                <c:pt idx="568">
                  <c:v>41477.0</c:v>
                </c:pt>
                <c:pt idx="569">
                  <c:v>41478.0</c:v>
                </c:pt>
                <c:pt idx="570">
                  <c:v>41479.0</c:v>
                </c:pt>
                <c:pt idx="571">
                  <c:v>41480.0</c:v>
                </c:pt>
                <c:pt idx="572">
                  <c:v>41481.0</c:v>
                </c:pt>
                <c:pt idx="573">
                  <c:v>41482.0</c:v>
                </c:pt>
                <c:pt idx="574">
                  <c:v>41483.0</c:v>
                </c:pt>
                <c:pt idx="575">
                  <c:v>41484.0</c:v>
                </c:pt>
                <c:pt idx="576">
                  <c:v>41485.0</c:v>
                </c:pt>
                <c:pt idx="577">
                  <c:v>41486.0</c:v>
                </c:pt>
                <c:pt idx="578">
                  <c:v>41487.0</c:v>
                </c:pt>
                <c:pt idx="579">
                  <c:v>41488.0</c:v>
                </c:pt>
                <c:pt idx="580">
                  <c:v>41489.0</c:v>
                </c:pt>
                <c:pt idx="581">
                  <c:v>41490.0</c:v>
                </c:pt>
                <c:pt idx="582">
                  <c:v>41491.0</c:v>
                </c:pt>
                <c:pt idx="583">
                  <c:v>41492.0</c:v>
                </c:pt>
                <c:pt idx="584">
                  <c:v>41493.0</c:v>
                </c:pt>
                <c:pt idx="585">
                  <c:v>41494.0</c:v>
                </c:pt>
                <c:pt idx="586">
                  <c:v>41495.0</c:v>
                </c:pt>
                <c:pt idx="587">
                  <c:v>41496.0</c:v>
                </c:pt>
                <c:pt idx="588">
                  <c:v>41497.0</c:v>
                </c:pt>
                <c:pt idx="589">
                  <c:v>41498.0</c:v>
                </c:pt>
                <c:pt idx="590">
                  <c:v>41499.0</c:v>
                </c:pt>
                <c:pt idx="591">
                  <c:v>41500.0</c:v>
                </c:pt>
                <c:pt idx="592">
                  <c:v>41501.0</c:v>
                </c:pt>
                <c:pt idx="593">
                  <c:v>41502.0</c:v>
                </c:pt>
                <c:pt idx="594">
                  <c:v>41503.0</c:v>
                </c:pt>
                <c:pt idx="595">
                  <c:v>41504.0</c:v>
                </c:pt>
                <c:pt idx="596">
                  <c:v>41505.0</c:v>
                </c:pt>
                <c:pt idx="597">
                  <c:v>41506.0</c:v>
                </c:pt>
                <c:pt idx="598">
                  <c:v>41507.0</c:v>
                </c:pt>
                <c:pt idx="599">
                  <c:v>41508.0</c:v>
                </c:pt>
                <c:pt idx="600">
                  <c:v>41509.0</c:v>
                </c:pt>
                <c:pt idx="601">
                  <c:v>41510.0</c:v>
                </c:pt>
                <c:pt idx="602">
                  <c:v>41511.0</c:v>
                </c:pt>
                <c:pt idx="603">
                  <c:v>41512.0</c:v>
                </c:pt>
                <c:pt idx="604">
                  <c:v>41513.0</c:v>
                </c:pt>
                <c:pt idx="605">
                  <c:v>41514.0</c:v>
                </c:pt>
                <c:pt idx="606">
                  <c:v>41515.0</c:v>
                </c:pt>
                <c:pt idx="607">
                  <c:v>41516.0</c:v>
                </c:pt>
                <c:pt idx="608">
                  <c:v>41517.0</c:v>
                </c:pt>
                <c:pt idx="609">
                  <c:v>41518.0</c:v>
                </c:pt>
                <c:pt idx="610">
                  <c:v>41519.0</c:v>
                </c:pt>
                <c:pt idx="611">
                  <c:v>41520.0</c:v>
                </c:pt>
                <c:pt idx="612">
                  <c:v>41521.0</c:v>
                </c:pt>
                <c:pt idx="613">
                  <c:v>41522.0</c:v>
                </c:pt>
                <c:pt idx="614">
                  <c:v>41523.0</c:v>
                </c:pt>
                <c:pt idx="615">
                  <c:v>41524.0</c:v>
                </c:pt>
                <c:pt idx="616">
                  <c:v>41525.0</c:v>
                </c:pt>
                <c:pt idx="617">
                  <c:v>41526.0</c:v>
                </c:pt>
                <c:pt idx="618">
                  <c:v>41527.0</c:v>
                </c:pt>
                <c:pt idx="619">
                  <c:v>41528.0</c:v>
                </c:pt>
                <c:pt idx="620">
                  <c:v>41529.0</c:v>
                </c:pt>
                <c:pt idx="621">
                  <c:v>41530.0</c:v>
                </c:pt>
                <c:pt idx="622">
                  <c:v>41531.0</c:v>
                </c:pt>
                <c:pt idx="623">
                  <c:v>41532.0</c:v>
                </c:pt>
                <c:pt idx="624">
                  <c:v>41533.0</c:v>
                </c:pt>
                <c:pt idx="625">
                  <c:v>41534.0</c:v>
                </c:pt>
                <c:pt idx="626">
                  <c:v>41535.0</c:v>
                </c:pt>
                <c:pt idx="627">
                  <c:v>41536.0</c:v>
                </c:pt>
                <c:pt idx="628">
                  <c:v>41537.0</c:v>
                </c:pt>
                <c:pt idx="629">
                  <c:v>41538.0</c:v>
                </c:pt>
                <c:pt idx="630">
                  <c:v>41539.0</c:v>
                </c:pt>
                <c:pt idx="631">
                  <c:v>41540.0</c:v>
                </c:pt>
                <c:pt idx="632">
                  <c:v>41541.0</c:v>
                </c:pt>
                <c:pt idx="633">
                  <c:v>41542.0</c:v>
                </c:pt>
                <c:pt idx="634">
                  <c:v>41543.0</c:v>
                </c:pt>
                <c:pt idx="635">
                  <c:v>41544.0</c:v>
                </c:pt>
                <c:pt idx="636">
                  <c:v>41545.0</c:v>
                </c:pt>
                <c:pt idx="637">
                  <c:v>41546.0</c:v>
                </c:pt>
                <c:pt idx="638">
                  <c:v>41547.0</c:v>
                </c:pt>
                <c:pt idx="639">
                  <c:v>41548.0</c:v>
                </c:pt>
                <c:pt idx="640">
                  <c:v>41549.0</c:v>
                </c:pt>
                <c:pt idx="641">
                  <c:v>41550.0</c:v>
                </c:pt>
                <c:pt idx="642">
                  <c:v>41551.0</c:v>
                </c:pt>
                <c:pt idx="643">
                  <c:v>41552.0</c:v>
                </c:pt>
                <c:pt idx="644">
                  <c:v>41553.0</c:v>
                </c:pt>
                <c:pt idx="645">
                  <c:v>41554.0</c:v>
                </c:pt>
                <c:pt idx="646">
                  <c:v>41555.0</c:v>
                </c:pt>
                <c:pt idx="647">
                  <c:v>41556.0</c:v>
                </c:pt>
                <c:pt idx="648">
                  <c:v>41557.0</c:v>
                </c:pt>
                <c:pt idx="649">
                  <c:v>41558.0</c:v>
                </c:pt>
                <c:pt idx="650">
                  <c:v>41559.0</c:v>
                </c:pt>
                <c:pt idx="651">
                  <c:v>41560.0</c:v>
                </c:pt>
                <c:pt idx="652">
                  <c:v>41561.0</c:v>
                </c:pt>
                <c:pt idx="653">
                  <c:v>41562.0</c:v>
                </c:pt>
                <c:pt idx="654">
                  <c:v>41563.0</c:v>
                </c:pt>
                <c:pt idx="655">
                  <c:v>41564.0</c:v>
                </c:pt>
                <c:pt idx="656">
                  <c:v>41565.0</c:v>
                </c:pt>
                <c:pt idx="657">
                  <c:v>41566.0</c:v>
                </c:pt>
                <c:pt idx="658">
                  <c:v>41567.0</c:v>
                </c:pt>
                <c:pt idx="659">
                  <c:v>41568.0</c:v>
                </c:pt>
                <c:pt idx="660">
                  <c:v>41569.0</c:v>
                </c:pt>
                <c:pt idx="661">
                  <c:v>41570.0</c:v>
                </c:pt>
                <c:pt idx="662">
                  <c:v>41571.0</c:v>
                </c:pt>
                <c:pt idx="663">
                  <c:v>41572.0</c:v>
                </c:pt>
                <c:pt idx="664">
                  <c:v>41573.0</c:v>
                </c:pt>
                <c:pt idx="665">
                  <c:v>41574.0</c:v>
                </c:pt>
                <c:pt idx="666">
                  <c:v>41575.0</c:v>
                </c:pt>
                <c:pt idx="667">
                  <c:v>41576.0</c:v>
                </c:pt>
                <c:pt idx="668">
                  <c:v>41577.0</c:v>
                </c:pt>
                <c:pt idx="669">
                  <c:v>41578.0</c:v>
                </c:pt>
                <c:pt idx="670">
                  <c:v>41579.0</c:v>
                </c:pt>
                <c:pt idx="671">
                  <c:v>41580.0</c:v>
                </c:pt>
                <c:pt idx="672">
                  <c:v>41581.0</c:v>
                </c:pt>
                <c:pt idx="673">
                  <c:v>41582.0</c:v>
                </c:pt>
                <c:pt idx="674">
                  <c:v>41583.0</c:v>
                </c:pt>
                <c:pt idx="675">
                  <c:v>41584.0</c:v>
                </c:pt>
                <c:pt idx="676">
                  <c:v>41585.0</c:v>
                </c:pt>
                <c:pt idx="677">
                  <c:v>41586.0</c:v>
                </c:pt>
                <c:pt idx="678">
                  <c:v>41587.0</c:v>
                </c:pt>
                <c:pt idx="679">
                  <c:v>41588.0</c:v>
                </c:pt>
                <c:pt idx="680">
                  <c:v>41589.0</c:v>
                </c:pt>
                <c:pt idx="681">
                  <c:v>41590.0</c:v>
                </c:pt>
                <c:pt idx="682">
                  <c:v>41591.0</c:v>
                </c:pt>
                <c:pt idx="683">
                  <c:v>41592.0</c:v>
                </c:pt>
                <c:pt idx="684">
                  <c:v>41593.0</c:v>
                </c:pt>
                <c:pt idx="685">
                  <c:v>41594.0</c:v>
                </c:pt>
                <c:pt idx="686">
                  <c:v>41595.0</c:v>
                </c:pt>
                <c:pt idx="687">
                  <c:v>41596.0</c:v>
                </c:pt>
                <c:pt idx="688">
                  <c:v>41597.0</c:v>
                </c:pt>
                <c:pt idx="689">
                  <c:v>41598.0</c:v>
                </c:pt>
                <c:pt idx="690">
                  <c:v>41599.0</c:v>
                </c:pt>
                <c:pt idx="691">
                  <c:v>41600.0</c:v>
                </c:pt>
                <c:pt idx="692">
                  <c:v>41601.0</c:v>
                </c:pt>
                <c:pt idx="693">
                  <c:v>41602.0</c:v>
                </c:pt>
                <c:pt idx="694">
                  <c:v>41603.0</c:v>
                </c:pt>
                <c:pt idx="695">
                  <c:v>41604.0</c:v>
                </c:pt>
                <c:pt idx="696">
                  <c:v>41605.0</c:v>
                </c:pt>
                <c:pt idx="697">
                  <c:v>41606.0</c:v>
                </c:pt>
                <c:pt idx="698">
                  <c:v>41607.0</c:v>
                </c:pt>
                <c:pt idx="699">
                  <c:v>41608.0</c:v>
                </c:pt>
                <c:pt idx="700">
                  <c:v>41609.0</c:v>
                </c:pt>
                <c:pt idx="701">
                  <c:v>41610.0</c:v>
                </c:pt>
                <c:pt idx="702">
                  <c:v>41611.0</c:v>
                </c:pt>
                <c:pt idx="703">
                  <c:v>41612.0</c:v>
                </c:pt>
                <c:pt idx="704">
                  <c:v>41613.0</c:v>
                </c:pt>
                <c:pt idx="705">
                  <c:v>41614.0</c:v>
                </c:pt>
                <c:pt idx="706">
                  <c:v>41615.0</c:v>
                </c:pt>
                <c:pt idx="707">
                  <c:v>41616.0</c:v>
                </c:pt>
                <c:pt idx="708">
                  <c:v>41617.0</c:v>
                </c:pt>
                <c:pt idx="709">
                  <c:v>41618.0</c:v>
                </c:pt>
                <c:pt idx="710">
                  <c:v>41619.0</c:v>
                </c:pt>
                <c:pt idx="711">
                  <c:v>41620.0</c:v>
                </c:pt>
                <c:pt idx="712">
                  <c:v>41621.0</c:v>
                </c:pt>
                <c:pt idx="713">
                  <c:v>41622.0</c:v>
                </c:pt>
                <c:pt idx="714">
                  <c:v>41623.0</c:v>
                </c:pt>
                <c:pt idx="715">
                  <c:v>41624.0</c:v>
                </c:pt>
                <c:pt idx="716">
                  <c:v>41625.0</c:v>
                </c:pt>
                <c:pt idx="717">
                  <c:v>41626.0</c:v>
                </c:pt>
                <c:pt idx="718">
                  <c:v>41627.0</c:v>
                </c:pt>
                <c:pt idx="719">
                  <c:v>41628.0</c:v>
                </c:pt>
                <c:pt idx="720">
                  <c:v>41629.0</c:v>
                </c:pt>
                <c:pt idx="721">
                  <c:v>41630.0</c:v>
                </c:pt>
                <c:pt idx="722">
                  <c:v>41631.0</c:v>
                </c:pt>
                <c:pt idx="723">
                  <c:v>41632.0</c:v>
                </c:pt>
                <c:pt idx="724">
                  <c:v>41633.0</c:v>
                </c:pt>
                <c:pt idx="725">
                  <c:v>41634.0</c:v>
                </c:pt>
                <c:pt idx="726">
                  <c:v>41635.0</c:v>
                </c:pt>
                <c:pt idx="727">
                  <c:v>41636.0</c:v>
                </c:pt>
                <c:pt idx="728">
                  <c:v>41637.0</c:v>
                </c:pt>
                <c:pt idx="729">
                  <c:v>41638.0</c:v>
                </c:pt>
                <c:pt idx="730">
                  <c:v>41639.0</c:v>
                </c:pt>
                <c:pt idx="731">
                  <c:v>41640.0</c:v>
                </c:pt>
                <c:pt idx="732">
                  <c:v>41641.0</c:v>
                </c:pt>
                <c:pt idx="733">
                  <c:v>41642.0</c:v>
                </c:pt>
                <c:pt idx="734">
                  <c:v>41643.0</c:v>
                </c:pt>
                <c:pt idx="735">
                  <c:v>41644.0</c:v>
                </c:pt>
                <c:pt idx="736">
                  <c:v>41645.0</c:v>
                </c:pt>
                <c:pt idx="737">
                  <c:v>41646.0</c:v>
                </c:pt>
                <c:pt idx="738">
                  <c:v>41647.0</c:v>
                </c:pt>
                <c:pt idx="739">
                  <c:v>41648.0</c:v>
                </c:pt>
                <c:pt idx="740">
                  <c:v>41649.0</c:v>
                </c:pt>
                <c:pt idx="741">
                  <c:v>41650.0</c:v>
                </c:pt>
                <c:pt idx="742">
                  <c:v>41651.0</c:v>
                </c:pt>
                <c:pt idx="743">
                  <c:v>41652.0</c:v>
                </c:pt>
                <c:pt idx="744">
                  <c:v>41653.0</c:v>
                </c:pt>
                <c:pt idx="745">
                  <c:v>41654.0</c:v>
                </c:pt>
                <c:pt idx="746">
                  <c:v>41655.0</c:v>
                </c:pt>
                <c:pt idx="747">
                  <c:v>41656.0</c:v>
                </c:pt>
                <c:pt idx="748">
                  <c:v>41657.0</c:v>
                </c:pt>
                <c:pt idx="749">
                  <c:v>41658.0</c:v>
                </c:pt>
                <c:pt idx="750">
                  <c:v>41659.0</c:v>
                </c:pt>
                <c:pt idx="751">
                  <c:v>41660.0</c:v>
                </c:pt>
                <c:pt idx="752">
                  <c:v>41661.0</c:v>
                </c:pt>
                <c:pt idx="753">
                  <c:v>41662.0</c:v>
                </c:pt>
                <c:pt idx="754">
                  <c:v>41663.0</c:v>
                </c:pt>
                <c:pt idx="755">
                  <c:v>41664.0</c:v>
                </c:pt>
                <c:pt idx="756">
                  <c:v>41665.0</c:v>
                </c:pt>
                <c:pt idx="757">
                  <c:v>41666.0</c:v>
                </c:pt>
                <c:pt idx="758">
                  <c:v>41667.0</c:v>
                </c:pt>
                <c:pt idx="759">
                  <c:v>41668.0</c:v>
                </c:pt>
                <c:pt idx="760">
                  <c:v>41669.0</c:v>
                </c:pt>
                <c:pt idx="761">
                  <c:v>41670.0</c:v>
                </c:pt>
                <c:pt idx="762">
                  <c:v>41671.0</c:v>
                </c:pt>
                <c:pt idx="763">
                  <c:v>41672.0</c:v>
                </c:pt>
                <c:pt idx="764">
                  <c:v>41673.0</c:v>
                </c:pt>
                <c:pt idx="765">
                  <c:v>41674.0</c:v>
                </c:pt>
                <c:pt idx="766">
                  <c:v>41675.0</c:v>
                </c:pt>
                <c:pt idx="767">
                  <c:v>41676.0</c:v>
                </c:pt>
                <c:pt idx="768">
                  <c:v>41677.0</c:v>
                </c:pt>
                <c:pt idx="769">
                  <c:v>41678.0</c:v>
                </c:pt>
                <c:pt idx="770">
                  <c:v>41679.0</c:v>
                </c:pt>
                <c:pt idx="771">
                  <c:v>41680.0</c:v>
                </c:pt>
                <c:pt idx="772">
                  <c:v>41681.0</c:v>
                </c:pt>
                <c:pt idx="773">
                  <c:v>41682.0</c:v>
                </c:pt>
                <c:pt idx="774">
                  <c:v>41683.0</c:v>
                </c:pt>
                <c:pt idx="775">
                  <c:v>41684.0</c:v>
                </c:pt>
                <c:pt idx="776">
                  <c:v>41685.0</c:v>
                </c:pt>
                <c:pt idx="777">
                  <c:v>41686.0</c:v>
                </c:pt>
                <c:pt idx="778">
                  <c:v>41687.0</c:v>
                </c:pt>
                <c:pt idx="779">
                  <c:v>41688.0</c:v>
                </c:pt>
                <c:pt idx="780">
                  <c:v>41689.0</c:v>
                </c:pt>
                <c:pt idx="781">
                  <c:v>41690.0</c:v>
                </c:pt>
                <c:pt idx="782">
                  <c:v>41691.0</c:v>
                </c:pt>
                <c:pt idx="783">
                  <c:v>41692.0</c:v>
                </c:pt>
                <c:pt idx="784">
                  <c:v>41693.0</c:v>
                </c:pt>
                <c:pt idx="785">
                  <c:v>41694.0</c:v>
                </c:pt>
                <c:pt idx="786">
                  <c:v>41695.0</c:v>
                </c:pt>
                <c:pt idx="787">
                  <c:v>41696.0</c:v>
                </c:pt>
                <c:pt idx="788">
                  <c:v>41697.0</c:v>
                </c:pt>
                <c:pt idx="789">
                  <c:v>41698.0</c:v>
                </c:pt>
                <c:pt idx="790">
                  <c:v>41699.0</c:v>
                </c:pt>
                <c:pt idx="791">
                  <c:v>41700.0</c:v>
                </c:pt>
                <c:pt idx="792">
                  <c:v>41701.0</c:v>
                </c:pt>
                <c:pt idx="793">
                  <c:v>41702.0</c:v>
                </c:pt>
                <c:pt idx="794">
                  <c:v>41703.0</c:v>
                </c:pt>
                <c:pt idx="795">
                  <c:v>41704.0</c:v>
                </c:pt>
                <c:pt idx="796">
                  <c:v>41705.0</c:v>
                </c:pt>
                <c:pt idx="797">
                  <c:v>41706.0</c:v>
                </c:pt>
                <c:pt idx="798">
                  <c:v>41707.0</c:v>
                </c:pt>
                <c:pt idx="799">
                  <c:v>41708.0</c:v>
                </c:pt>
                <c:pt idx="800">
                  <c:v>41709.0</c:v>
                </c:pt>
                <c:pt idx="801">
                  <c:v>41710.0</c:v>
                </c:pt>
                <c:pt idx="802">
                  <c:v>41711.0</c:v>
                </c:pt>
                <c:pt idx="803">
                  <c:v>41712.0</c:v>
                </c:pt>
                <c:pt idx="804">
                  <c:v>41713.0</c:v>
                </c:pt>
                <c:pt idx="805">
                  <c:v>41714.0</c:v>
                </c:pt>
                <c:pt idx="806">
                  <c:v>41715.0</c:v>
                </c:pt>
                <c:pt idx="807">
                  <c:v>41716.0</c:v>
                </c:pt>
                <c:pt idx="808">
                  <c:v>41717.0</c:v>
                </c:pt>
                <c:pt idx="809">
                  <c:v>41718.0</c:v>
                </c:pt>
                <c:pt idx="810">
                  <c:v>41719.0</c:v>
                </c:pt>
                <c:pt idx="811">
                  <c:v>41720.0</c:v>
                </c:pt>
                <c:pt idx="812">
                  <c:v>41721.0</c:v>
                </c:pt>
                <c:pt idx="813">
                  <c:v>41722.0</c:v>
                </c:pt>
                <c:pt idx="814">
                  <c:v>41723.0</c:v>
                </c:pt>
                <c:pt idx="815">
                  <c:v>41724.0</c:v>
                </c:pt>
                <c:pt idx="816">
                  <c:v>41725.0</c:v>
                </c:pt>
                <c:pt idx="817">
                  <c:v>41726.0</c:v>
                </c:pt>
                <c:pt idx="818">
                  <c:v>41727.0</c:v>
                </c:pt>
                <c:pt idx="819">
                  <c:v>41728.0</c:v>
                </c:pt>
                <c:pt idx="820">
                  <c:v>41729.0</c:v>
                </c:pt>
                <c:pt idx="821">
                  <c:v>41730.0</c:v>
                </c:pt>
                <c:pt idx="822">
                  <c:v>41731.0</c:v>
                </c:pt>
                <c:pt idx="823">
                  <c:v>41732.0</c:v>
                </c:pt>
                <c:pt idx="824">
                  <c:v>41733.0</c:v>
                </c:pt>
                <c:pt idx="825">
                  <c:v>41734.0</c:v>
                </c:pt>
                <c:pt idx="826">
                  <c:v>41735.0</c:v>
                </c:pt>
                <c:pt idx="827">
                  <c:v>41736.0</c:v>
                </c:pt>
                <c:pt idx="828">
                  <c:v>41737.0</c:v>
                </c:pt>
                <c:pt idx="829">
                  <c:v>41738.0</c:v>
                </c:pt>
                <c:pt idx="830">
                  <c:v>41739.0</c:v>
                </c:pt>
                <c:pt idx="831">
                  <c:v>41740.0</c:v>
                </c:pt>
                <c:pt idx="832">
                  <c:v>41741.0</c:v>
                </c:pt>
                <c:pt idx="833">
                  <c:v>41742.0</c:v>
                </c:pt>
                <c:pt idx="834">
                  <c:v>41743.0</c:v>
                </c:pt>
                <c:pt idx="835">
                  <c:v>41744.0</c:v>
                </c:pt>
                <c:pt idx="836">
                  <c:v>41745.0</c:v>
                </c:pt>
                <c:pt idx="837">
                  <c:v>41746.0</c:v>
                </c:pt>
                <c:pt idx="838">
                  <c:v>41747.0</c:v>
                </c:pt>
                <c:pt idx="839">
                  <c:v>41748.0</c:v>
                </c:pt>
                <c:pt idx="840">
                  <c:v>41749.0</c:v>
                </c:pt>
                <c:pt idx="841">
                  <c:v>41750.0</c:v>
                </c:pt>
                <c:pt idx="842">
                  <c:v>41751.0</c:v>
                </c:pt>
                <c:pt idx="843">
                  <c:v>41752.0</c:v>
                </c:pt>
                <c:pt idx="844">
                  <c:v>41753.0</c:v>
                </c:pt>
                <c:pt idx="845">
                  <c:v>41754.0</c:v>
                </c:pt>
                <c:pt idx="846">
                  <c:v>41755.0</c:v>
                </c:pt>
                <c:pt idx="847">
                  <c:v>41756.0</c:v>
                </c:pt>
                <c:pt idx="848">
                  <c:v>41757.0</c:v>
                </c:pt>
                <c:pt idx="849">
                  <c:v>41758.0</c:v>
                </c:pt>
                <c:pt idx="850">
                  <c:v>41759.0</c:v>
                </c:pt>
                <c:pt idx="851">
                  <c:v>41760.0</c:v>
                </c:pt>
                <c:pt idx="852">
                  <c:v>41761.0</c:v>
                </c:pt>
                <c:pt idx="853">
                  <c:v>41762.0</c:v>
                </c:pt>
                <c:pt idx="854">
                  <c:v>41763.0</c:v>
                </c:pt>
                <c:pt idx="855">
                  <c:v>41764.0</c:v>
                </c:pt>
                <c:pt idx="856">
                  <c:v>41765.0</c:v>
                </c:pt>
                <c:pt idx="857">
                  <c:v>41766.0</c:v>
                </c:pt>
                <c:pt idx="858">
                  <c:v>41767.0</c:v>
                </c:pt>
                <c:pt idx="859">
                  <c:v>41768.0</c:v>
                </c:pt>
                <c:pt idx="860">
                  <c:v>41769.0</c:v>
                </c:pt>
                <c:pt idx="861">
                  <c:v>41770.0</c:v>
                </c:pt>
                <c:pt idx="862">
                  <c:v>41771.0</c:v>
                </c:pt>
                <c:pt idx="863">
                  <c:v>41772.0</c:v>
                </c:pt>
                <c:pt idx="864">
                  <c:v>41773.0</c:v>
                </c:pt>
                <c:pt idx="865">
                  <c:v>41774.0</c:v>
                </c:pt>
                <c:pt idx="866">
                  <c:v>41775.0</c:v>
                </c:pt>
                <c:pt idx="867">
                  <c:v>41776.0</c:v>
                </c:pt>
                <c:pt idx="868">
                  <c:v>41777.0</c:v>
                </c:pt>
                <c:pt idx="869">
                  <c:v>41778.0</c:v>
                </c:pt>
                <c:pt idx="870">
                  <c:v>41779.0</c:v>
                </c:pt>
                <c:pt idx="871">
                  <c:v>41780.0</c:v>
                </c:pt>
                <c:pt idx="872">
                  <c:v>41781.0</c:v>
                </c:pt>
                <c:pt idx="873">
                  <c:v>41782.0</c:v>
                </c:pt>
                <c:pt idx="874">
                  <c:v>41783.0</c:v>
                </c:pt>
                <c:pt idx="875">
                  <c:v>41784.0</c:v>
                </c:pt>
                <c:pt idx="876">
                  <c:v>41785.0</c:v>
                </c:pt>
                <c:pt idx="877">
                  <c:v>41786.0</c:v>
                </c:pt>
                <c:pt idx="878">
                  <c:v>41787.0</c:v>
                </c:pt>
                <c:pt idx="879">
                  <c:v>41788.0</c:v>
                </c:pt>
                <c:pt idx="880">
                  <c:v>41789.0</c:v>
                </c:pt>
                <c:pt idx="881">
                  <c:v>41790.0</c:v>
                </c:pt>
                <c:pt idx="882">
                  <c:v>41791.0</c:v>
                </c:pt>
                <c:pt idx="883">
                  <c:v>41792.0</c:v>
                </c:pt>
                <c:pt idx="884">
                  <c:v>41793.0</c:v>
                </c:pt>
                <c:pt idx="885">
                  <c:v>41794.0</c:v>
                </c:pt>
                <c:pt idx="886">
                  <c:v>41795.0</c:v>
                </c:pt>
                <c:pt idx="887">
                  <c:v>41796.0</c:v>
                </c:pt>
                <c:pt idx="888">
                  <c:v>41797.0</c:v>
                </c:pt>
                <c:pt idx="889">
                  <c:v>41798.0</c:v>
                </c:pt>
                <c:pt idx="890">
                  <c:v>41799.0</c:v>
                </c:pt>
                <c:pt idx="891">
                  <c:v>41800.0</c:v>
                </c:pt>
                <c:pt idx="892">
                  <c:v>41801.0</c:v>
                </c:pt>
                <c:pt idx="893">
                  <c:v>41802.0</c:v>
                </c:pt>
                <c:pt idx="894">
                  <c:v>41803.0</c:v>
                </c:pt>
                <c:pt idx="895">
                  <c:v>41804.0</c:v>
                </c:pt>
                <c:pt idx="896">
                  <c:v>41805.0</c:v>
                </c:pt>
                <c:pt idx="897">
                  <c:v>41806.0</c:v>
                </c:pt>
                <c:pt idx="898">
                  <c:v>41807.0</c:v>
                </c:pt>
                <c:pt idx="899">
                  <c:v>41808.0</c:v>
                </c:pt>
                <c:pt idx="900">
                  <c:v>41809.0</c:v>
                </c:pt>
                <c:pt idx="901">
                  <c:v>41810.0</c:v>
                </c:pt>
                <c:pt idx="902">
                  <c:v>41811.0</c:v>
                </c:pt>
                <c:pt idx="903">
                  <c:v>41812.0</c:v>
                </c:pt>
                <c:pt idx="904">
                  <c:v>41813.0</c:v>
                </c:pt>
                <c:pt idx="905">
                  <c:v>41814.0</c:v>
                </c:pt>
                <c:pt idx="906">
                  <c:v>41815.0</c:v>
                </c:pt>
                <c:pt idx="907">
                  <c:v>41816.0</c:v>
                </c:pt>
                <c:pt idx="908">
                  <c:v>41817.0</c:v>
                </c:pt>
                <c:pt idx="909">
                  <c:v>41818.0</c:v>
                </c:pt>
                <c:pt idx="910">
                  <c:v>41819.0</c:v>
                </c:pt>
                <c:pt idx="911">
                  <c:v>41820.0</c:v>
                </c:pt>
                <c:pt idx="912">
                  <c:v>41821.0</c:v>
                </c:pt>
                <c:pt idx="913">
                  <c:v>41822.0</c:v>
                </c:pt>
                <c:pt idx="914">
                  <c:v>41823.0</c:v>
                </c:pt>
                <c:pt idx="915">
                  <c:v>41824.0</c:v>
                </c:pt>
                <c:pt idx="916">
                  <c:v>41825.0</c:v>
                </c:pt>
                <c:pt idx="917">
                  <c:v>41826.0</c:v>
                </c:pt>
                <c:pt idx="918">
                  <c:v>41827.0</c:v>
                </c:pt>
                <c:pt idx="919">
                  <c:v>41828.0</c:v>
                </c:pt>
                <c:pt idx="920">
                  <c:v>41829.0</c:v>
                </c:pt>
                <c:pt idx="921">
                  <c:v>41830.0</c:v>
                </c:pt>
                <c:pt idx="922">
                  <c:v>41831.0</c:v>
                </c:pt>
                <c:pt idx="923">
                  <c:v>41832.0</c:v>
                </c:pt>
                <c:pt idx="924">
                  <c:v>41833.0</c:v>
                </c:pt>
                <c:pt idx="925">
                  <c:v>41834.0</c:v>
                </c:pt>
                <c:pt idx="926">
                  <c:v>41835.0</c:v>
                </c:pt>
                <c:pt idx="927">
                  <c:v>41836.0</c:v>
                </c:pt>
                <c:pt idx="928">
                  <c:v>41837.0</c:v>
                </c:pt>
                <c:pt idx="929">
                  <c:v>41838.0</c:v>
                </c:pt>
                <c:pt idx="930">
                  <c:v>41839.0</c:v>
                </c:pt>
                <c:pt idx="931">
                  <c:v>41840.0</c:v>
                </c:pt>
                <c:pt idx="932">
                  <c:v>41841.0</c:v>
                </c:pt>
                <c:pt idx="933">
                  <c:v>41842.0</c:v>
                </c:pt>
                <c:pt idx="934">
                  <c:v>41843.0</c:v>
                </c:pt>
                <c:pt idx="935">
                  <c:v>41844.0</c:v>
                </c:pt>
                <c:pt idx="936">
                  <c:v>41845.0</c:v>
                </c:pt>
                <c:pt idx="937">
                  <c:v>41846.0</c:v>
                </c:pt>
                <c:pt idx="938">
                  <c:v>41847.0</c:v>
                </c:pt>
                <c:pt idx="939">
                  <c:v>41848.0</c:v>
                </c:pt>
                <c:pt idx="940">
                  <c:v>41849.0</c:v>
                </c:pt>
                <c:pt idx="941">
                  <c:v>41850.0</c:v>
                </c:pt>
                <c:pt idx="942">
                  <c:v>41851.0</c:v>
                </c:pt>
                <c:pt idx="943">
                  <c:v>41852.0</c:v>
                </c:pt>
                <c:pt idx="944">
                  <c:v>41853.0</c:v>
                </c:pt>
                <c:pt idx="945">
                  <c:v>41854.0</c:v>
                </c:pt>
                <c:pt idx="946">
                  <c:v>41855.0</c:v>
                </c:pt>
                <c:pt idx="947">
                  <c:v>41856.0</c:v>
                </c:pt>
                <c:pt idx="948">
                  <c:v>41857.0</c:v>
                </c:pt>
                <c:pt idx="949">
                  <c:v>41858.0</c:v>
                </c:pt>
                <c:pt idx="950">
                  <c:v>41859.0</c:v>
                </c:pt>
                <c:pt idx="951">
                  <c:v>41860.0</c:v>
                </c:pt>
                <c:pt idx="952">
                  <c:v>41861.0</c:v>
                </c:pt>
                <c:pt idx="953">
                  <c:v>41862.0</c:v>
                </c:pt>
                <c:pt idx="954">
                  <c:v>41863.0</c:v>
                </c:pt>
                <c:pt idx="955">
                  <c:v>41864.0</c:v>
                </c:pt>
                <c:pt idx="956">
                  <c:v>41865.0</c:v>
                </c:pt>
                <c:pt idx="957">
                  <c:v>41866.0</c:v>
                </c:pt>
                <c:pt idx="958">
                  <c:v>41867.0</c:v>
                </c:pt>
                <c:pt idx="959">
                  <c:v>41868.0</c:v>
                </c:pt>
                <c:pt idx="960">
                  <c:v>41869.0</c:v>
                </c:pt>
                <c:pt idx="961">
                  <c:v>41870.0</c:v>
                </c:pt>
                <c:pt idx="962">
                  <c:v>41871.0</c:v>
                </c:pt>
                <c:pt idx="963">
                  <c:v>41872.0</c:v>
                </c:pt>
                <c:pt idx="964">
                  <c:v>41873.0</c:v>
                </c:pt>
                <c:pt idx="965">
                  <c:v>41874.0</c:v>
                </c:pt>
                <c:pt idx="966">
                  <c:v>41875.0</c:v>
                </c:pt>
                <c:pt idx="967">
                  <c:v>41876.0</c:v>
                </c:pt>
                <c:pt idx="968">
                  <c:v>41877.0</c:v>
                </c:pt>
                <c:pt idx="969">
                  <c:v>41878.0</c:v>
                </c:pt>
                <c:pt idx="970">
                  <c:v>41879.0</c:v>
                </c:pt>
                <c:pt idx="971">
                  <c:v>41880.0</c:v>
                </c:pt>
                <c:pt idx="972">
                  <c:v>41881.0</c:v>
                </c:pt>
                <c:pt idx="973">
                  <c:v>41882.0</c:v>
                </c:pt>
                <c:pt idx="974">
                  <c:v>41883.0</c:v>
                </c:pt>
                <c:pt idx="975">
                  <c:v>41884.0</c:v>
                </c:pt>
                <c:pt idx="976">
                  <c:v>41885.0</c:v>
                </c:pt>
                <c:pt idx="977">
                  <c:v>41886.0</c:v>
                </c:pt>
                <c:pt idx="978">
                  <c:v>41887.0</c:v>
                </c:pt>
                <c:pt idx="979">
                  <c:v>41888.0</c:v>
                </c:pt>
                <c:pt idx="980">
                  <c:v>41889.0</c:v>
                </c:pt>
                <c:pt idx="981">
                  <c:v>41890.0</c:v>
                </c:pt>
                <c:pt idx="982">
                  <c:v>41891.0</c:v>
                </c:pt>
                <c:pt idx="983">
                  <c:v>41892.0</c:v>
                </c:pt>
                <c:pt idx="984">
                  <c:v>41893.0</c:v>
                </c:pt>
                <c:pt idx="985">
                  <c:v>41894.0</c:v>
                </c:pt>
                <c:pt idx="986">
                  <c:v>41895.0</c:v>
                </c:pt>
                <c:pt idx="987">
                  <c:v>41896.0</c:v>
                </c:pt>
                <c:pt idx="988">
                  <c:v>41897.0</c:v>
                </c:pt>
                <c:pt idx="989">
                  <c:v>41898.0</c:v>
                </c:pt>
                <c:pt idx="990">
                  <c:v>41899.0</c:v>
                </c:pt>
                <c:pt idx="991">
                  <c:v>41900.0</c:v>
                </c:pt>
                <c:pt idx="992">
                  <c:v>41901.0</c:v>
                </c:pt>
                <c:pt idx="993">
                  <c:v>41902.0</c:v>
                </c:pt>
                <c:pt idx="994">
                  <c:v>41903.0</c:v>
                </c:pt>
                <c:pt idx="995">
                  <c:v>41904.0</c:v>
                </c:pt>
                <c:pt idx="996">
                  <c:v>41905.0</c:v>
                </c:pt>
                <c:pt idx="997">
                  <c:v>41906.0</c:v>
                </c:pt>
                <c:pt idx="998">
                  <c:v>41907.0</c:v>
                </c:pt>
                <c:pt idx="999">
                  <c:v>41908.0</c:v>
                </c:pt>
                <c:pt idx="1000">
                  <c:v>41909.0</c:v>
                </c:pt>
                <c:pt idx="1001">
                  <c:v>41910.0</c:v>
                </c:pt>
                <c:pt idx="1002">
                  <c:v>41911.0</c:v>
                </c:pt>
                <c:pt idx="1003">
                  <c:v>41912.0</c:v>
                </c:pt>
                <c:pt idx="1004">
                  <c:v>41913.0</c:v>
                </c:pt>
                <c:pt idx="1005">
                  <c:v>41914.0</c:v>
                </c:pt>
                <c:pt idx="1006">
                  <c:v>41915.0</c:v>
                </c:pt>
                <c:pt idx="1007">
                  <c:v>41916.0</c:v>
                </c:pt>
                <c:pt idx="1008">
                  <c:v>41917.0</c:v>
                </c:pt>
                <c:pt idx="1009">
                  <c:v>41918.0</c:v>
                </c:pt>
                <c:pt idx="1010">
                  <c:v>41919.0</c:v>
                </c:pt>
                <c:pt idx="1011">
                  <c:v>41920.0</c:v>
                </c:pt>
                <c:pt idx="1012">
                  <c:v>41921.0</c:v>
                </c:pt>
                <c:pt idx="1013">
                  <c:v>41922.0</c:v>
                </c:pt>
                <c:pt idx="1014">
                  <c:v>41923.0</c:v>
                </c:pt>
                <c:pt idx="1015">
                  <c:v>41924.0</c:v>
                </c:pt>
                <c:pt idx="1016">
                  <c:v>41925.0</c:v>
                </c:pt>
                <c:pt idx="1017">
                  <c:v>41926.0</c:v>
                </c:pt>
                <c:pt idx="1018">
                  <c:v>41927.0</c:v>
                </c:pt>
                <c:pt idx="1019">
                  <c:v>41928.0</c:v>
                </c:pt>
                <c:pt idx="1020">
                  <c:v>41929.0</c:v>
                </c:pt>
                <c:pt idx="1021">
                  <c:v>41930.0</c:v>
                </c:pt>
                <c:pt idx="1022">
                  <c:v>41931.0</c:v>
                </c:pt>
                <c:pt idx="1023">
                  <c:v>41932.0</c:v>
                </c:pt>
                <c:pt idx="1024">
                  <c:v>41933.0</c:v>
                </c:pt>
                <c:pt idx="1025">
                  <c:v>41934.0</c:v>
                </c:pt>
                <c:pt idx="1026">
                  <c:v>41935.0</c:v>
                </c:pt>
                <c:pt idx="1027">
                  <c:v>41936.0</c:v>
                </c:pt>
                <c:pt idx="1028">
                  <c:v>41937.0</c:v>
                </c:pt>
                <c:pt idx="1029">
                  <c:v>41938.0</c:v>
                </c:pt>
                <c:pt idx="1030">
                  <c:v>41939.0</c:v>
                </c:pt>
                <c:pt idx="1031">
                  <c:v>41940.0</c:v>
                </c:pt>
                <c:pt idx="1032">
                  <c:v>41941.0</c:v>
                </c:pt>
                <c:pt idx="1033">
                  <c:v>41942.0</c:v>
                </c:pt>
                <c:pt idx="1034">
                  <c:v>41943.0</c:v>
                </c:pt>
                <c:pt idx="1035">
                  <c:v>41944.0</c:v>
                </c:pt>
                <c:pt idx="1036">
                  <c:v>41945.0</c:v>
                </c:pt>
                <c:pt idx="1037">
                  <c:v>41946.0</c:v>
                </c:pt>
                <c:pt idx="1038">
                  <c:v>41947.0</c:v>
                </c:pt>
                <c:pt idx="1039">
                  <c:v>41948.0</c:v>
                </c:pt>
                <c:pt idx="1040">
                  <c:v>41949.0</c:v>
                </c:pt>
                <c:pt idx="1041">
                  <c:v>41950.0</c:v>
                </c:pt>
                <c:pt idx="1042">
                  <c:v>41951.0</c:v>
                </c:pt>
                <c:pt idx="1043">
                  <c:v>41952.0</c:v>
                </c:pt>
                <c:pt idx="1044">
                  <c:v>41953.0</c:v>
                </c:pt>
                <c:pt idx="1045">
                  <c:v>41954.0</c:v>
                </c:pt>
                <c:pt idx="1046">
                  <c:v>41955.0</c:v>
                </c:pt>
                <c:pt idx="1047">
                  <c:v>41956.0</c:v>
                </c:pt>
                <c:pt idx="1048">
                  <c:v>41957.0</c:v>
                </c:pt>
                <c:pt idx="1049">
                  <c:v>41958.0</c:v>
                </c:pt>
                <c:pt idx="1050">
                  <c:v>41959.0</c:v>
                </c:pt>
                <c:pt idx="1051">
                  <c:v>41960.0</c:v>
                </c:pt>
                <c:pt idx="1052">
                  <c:v>41961.0</c:v>
                </c:pt>
                <c:pt idx="1053">
                  <c:v>41962.0</c:v>
                </c:pt>
                <c:pt idx="1054">
                  <c:v>41963.0</c:v>
                </c:pt>
                <c:pt idx="1055">
                  <c:v>41964.0</c:v>
                </c:pt>
                <c:pt idx="1056">
                  <c:v>41965.0</c:v>
                </c:pt>
                <c:pt idx="1057">
                  <c:v>41966.0</c:v>
                </c:pt>
                <c:pt idx="1058">
                  <c:v>41967.0</c:v>
                </c:pt>
                <c:pt idx="1059">
                  <c:v>41968.0</c:v>
                </c:pt>
                <c:pt idx="1060">
                  <c:v>41969.0</c:v>
                </c:pt>
                <c:pt idx="1061">
                  <c:v>41970.0</c:v>
                </c:pt>
                <c:pt idx="1062">
                  <c:v>41971.0</c:v>
                </c:pt>
                <c:pt idx="1063">
                  <c:v>41972.0</c:v>
                </c:pt>
                <c:pt idx="1064">
                  <c:v>41973.0</c:v>
                </c:pt>
                <c:pt idx="1065">
                  <c:v>41974.0</c:v>
                </c:pt>
                <c:pt idx="1066">
                  <c:v>41975.0</c:v>
                </c:pt>
                <c:pt idx="1067">
                  <c:v>41976.0</c:v>
                </c:pt>
                <c:pt idx="1068">
                  <c:v>41977.0</c:v>
                </c:pt>
                <c:pt idx="1069">
                  <c:v>41978.0</c:v>
                </c:pt>
                <c:pt idx="1070">
                  <c:v>41979.0</c:v>
                </c:pt>
                <c:pt idx="1071">
                  <c:v>41980.0</c:v>
                </c:pt>
                <c:pt idx="1072">
                  <c:v>41981.0</c:v>
                </c:pt>
                <c:pt idx="1073">
                  <c:v>41982.0</c:v>
                </c:pt>
                <c:pt idx="1074">
                  <c:v>41983.0</c:v>
                </c:pt>
                <c:pt idx="1075">
                  <c:v>41984.0</c:v>
                </c:pt>
                <c:pt idx="1076">
                  <c:v>41985.0</c:v>
                </c:pt>
                <c:pt idx="1077">
                  <c:v>41986.0</c:v>
                </c:pt>
                <c:pt idx="1078">
                  <c:v>41987.0</c:v>
                </c:pt>
                <c:pt idx="1079">
                  <c:v>41988.0</c:v>
                </c:pt>
                <c:pt idx="1080">
                  <c:v>41989.0</c:v>
                </c:pt>
                <c:pt idx="1081">
                  <c:v>41990.0</c:v>
                </c:pt>
                <c:pt idx="1082">
                  <c:v>41991.0</c:v>
                </c:pt>
                <c:pt idx="1083">
                  <c:v>41992.0</c:v>
                </c:pt>
                <c:pt idx="1084">
                  <c:v>41993.0</c:v>
                </c:pt>
                <c:pt idx="1085">
                  <c:v>41994.0</c:v>
                </c:pt>
                <c:pt idx="1086">
                  <c:v>41995.0</c:v>
                </c:pt>
                <c:pt idx="1087">
                  <c:v>41996.0</c:v>
                </c:pt>
                <c:pt idx="1088">
                  <c:v>41997.0</c:v>
                </c:pt>
                <c:pt idx="1089">
                  <c:v>41998.0</c:v>
                </c:pt>
                <c:pt idx="1090">
                  <c:v>41999.0</c:v>
                </c:pt>
                <c:pt idx="1091">
                  <c:v>42000.0</c:v>
                </c:pt>
                <c:pt idx="1092">
                  <c:v>42001.0</c:v>
                </c:pt>
                <c:pt idx="1093">
                  <c:v>42002.0</c:v>
                </c:pt>
                <c:pt idx="1094">
                  <c:v>42003.0</c:v>
                </c:pt>
                <c:pt idx="1095">
                  <c:v>42004.0</c:v>
                </c:pt>
                <c:pt idx="1096">
                  <c:v>42005.0</c:v>
                </c:pt>
                <c:pt idx="1097">
                  <c:v>42006.0</c:v>
                </c:pt>
                <c:pt idx="1098">
                  <c:v>42007.0</c:v>
                </c:pt>
                <c:pt idx="1099">
                  <c:v>42008.0</c:v>
                </c:pt>
                <c:pt idx="1100">
                  <c:v>42009.0</c:v>
                </c:pt>
                <c:pt idx="1101">
                  <c:v>42010.0</c:v>
                </c:pt>
                <c:pt idx="1102">
                  <c:v>42011.0</c:v>
                </c:pt>
                <c:pt idx="1103">
                  <c:v>42012.0</c:v>
                </c:pt>
                <c:pt idx="1104">
                  <c:v>42013.0</c:v>
                </c:pt>
                <c:pt idx="1105">
                  <c:v>42014.0</c:v>
                </c:pt>
                <c:pt idx="1106">
                  <c:v>42015.0</c:v>
                </c:pt>
                <c:pt idx="1107">
                  <c:v>42016.0</c:v>
                </c:pt>
                <c:pt idx="1108">
                  <c:v>42017.0</c:v>
                </c:pt>
                <c:pt idx="1109">
                  <c:v>42018.0</c:v>
                </c:pt>
                <c:pt idx="1110">
                  <c:v>42019.0</c:v>
                </c:pt>
                <c:pt idx="1111">
                  <c:v>42020.0</c:v>
                </c:pt>
                <c:pt idx="1112">
                  <c:v>42021.0</c:v>
                </c:pt>
                <c:pt idx="1113">
                  <c:v>42022.0</c:v>
                </c:pt>
                <c:pt idx="1114">
                  <c:v>42023.0</c:v>
                </c:pt>
                <c:pt idx="1115">
                  <c:v>42024.0</c:v>
                </c:pt>
                <c:pt idx="1116">
                  <c:v>42025.0</c:v>
                </c:pt>
                <c:pt idx="1117">
                  <c:v>42026.0</c:v>
                </c:pt>
                <c:pt idx="1118">
                  <c:v>42027.0</c:v>
                </c:pt>
                <c:pt idx="1119">
                  <c:v>42028.0</c:v>
                </c:pt>
                <c:pt idx="1120">
                  <c:v>42029.0</c:v>
                </c:pt>
                <c:pt idx="1121">
                  <c:v>42030.0</c:v>
                </c:pt>
                <c:pt idx="1122">
                  <c:v>42031.0</c:v>
                </c:pt>
                <c:pt idx="1123">
                  <c:v>42032.0</c:v>
                </c:pt>
                <c:pt idx="1124">
                  <c:v>42033.0</c:v>
                </c:pt>
                <c:pt idx="1125">
                  <c:v>42034.0</c:v>
                </c:pt>
                <c:pt idx="1126">
                  <c:v>42035.0</c:v>
                </c:pt>
                <c:pt idx="1127">
                  <c:v>42036.0</c:v>
                </c:pt>
                <c:pt idx="1128">
                  <c:v>42037.0</c:v>
                </c:pt>
                <c:pt idx="1129">
                  <c:v>42038.0</c:v>
                </c:pt>
                <c:pt idx="1130">
                  <c:v>42039.0</c:v>
                </c:pt>
                <c:pt idx="1131">
                  <c:v>42040.0</c:v>
                </c:pt>
                <c:pt idx="1132">
                  <c:v>42041.0</c:v>
                </c:pt>
                <c:pt idx="1133">
                  <c:v>42042.0</c:v>
                </c:pt>
                <c:pt idx="1134">
                  <c:v>42043.0</c:v>
                </c:pt>
                <c:pt idx="1135">
                  <c:v>42044.0</c:v>
                </c:pt>
                <c:pt idx="1136">
                  <c:v>42045.0</c:v>
                </c:pt>
                <c:pt idx="1137">
                  <c:v>42046.0</c:v>
                </c:pt>
                <c:pt idx="1138">
                  <c:v>42047.0</c:v>
                </c:pt>
                <c:pt idx="1139">
                  <c:v>42048.0</c:v>
                </c:pt>
                <c:pt idx="1140">
                  <c:v>42049.0</c:v>
                </c:pt>
                <c:pt idx="1141">
                  <c:v>42050.0</c:v>
                </c:pt>
                <c:pt idx="1142">
                  <c:v>42051.0</c:v>
                </c:pt>
                <c:pt idx="1143">
                  <c:v>42052.0</c:v>
                </c:pt>
                <c:pt idx="1144">
                  <c:v>42053.0</c:v>
                </c:pt>
                <c:pt idx="1145">
                  <c:v>42054.0</c:v>
                </c:pt>
                <c:pt idx="1146">
                  <c:v>42055.0</c:v>
                </c:pt>
                <c:pt idx="1147">
                  <c:v>42056.0</c:v>
                </c:pt>
                <c:pt idx="1148">
                  <c:v>42057.0</c:v>
                </c:pt>
                <c:pt idx="1149">
                  <c:v>42058.0</c:v>
                </c:pt>
                <c:pt idx="1150">
                  <c:v>42059.0</c:v>
                </c:pt>
                <c:pt idx="1151">
                  <c:v>42060.0</c:v>
                </c:pt>
                <c:pt idx="1152">
                  <c:v>42061.0</c:v>
                </c:pt>
                <c:pt idx="1153">
                  <c:v>42062.0</c:v>
                </c:pt>
                <c:pt idx="1154">
                  <c:v>42063.0</c:v>
                </c:pt>
                <c:pt idx="1155">
                  <c:v>42064.0</c:v>
                </c:pt>
                <c:pt idx="1156">
                  <c:v>42065.0</c:v>
                </c:pt>
                <c:pt idx="1157">
                  <c:v>42066.0</c:v>
                </c:pt>
                <c:pt idx="1158">
                  <c:v>42067.0</c:v>
                </c:pt>
                <c:pt idx="1159">
                  <c:v>42068.0</c:v>
                </c:pt>
                <c:pt idx="1160">
                  <c:v>42069.0</c:v>
                </c:pt>
                <c:pt idx="1161">
                  <c:v>42070.0</c:v>
                </c:pt>
                <c:pt idx="1162">
                  <c:v>42071.0</c:v>
                </c:pt>
                <c:pt idx="1163">
                  <c:v>42072.0</c:v>
                </c:pt>
                <c:pt idx="1164">
                  <c:v>42073.0</c:v>
                </c:pt>
                <c:pt idx="1165">
                  <c:v>42074.0</c:v>
                </c:pt>
                <c:pt idx="1166">
                  <c:v>42075.0</c:v>
                </c:pt>
                <c:pt idx="1167">
                  <c:v>42076.0</c:v>
                </c:pt>
                <c:pt idx="1168">
                  <c:v>42077.0</c:v>
                </c:pt>
                <c:pt idx="1169">
                  <c:v>42078.0</c:v>
                </c:pt>
                <c:pt idx="1170">
                  <c:v>42079.0</c:v>
                </c:pt>
                <c:pt idx="1171">
                  <c:v>42080.0</c:v>
                </c:pt>
                <c:pt idx="1172">
                  <c:v>42081.0</c:v>
                </c:pt>
                <c:pt idx="1173">
                  <c:v>42082.0</c:v>
                </c:pt>
                <c:pt idx="1174">
                  <c:v>42083.0</c:v>
                </c:pt>
                <c:pt idx="1175">
                  <c:v>42084.0</c:v>
                </c:pt>
                <c:pt idx="1176">
                  <c:v>42085.0</c:v>
                </c:pt>
                <c:pt idx="1177">
                  <c:v>42086.0</c:v>
                </c:pt>
                <c:pt idx="1178">
                  <c:v>42087.0</c:v>
                </c:pt>
                <c:pt idx="1179">
                  <c:v>42088.0</c:v>
                </c:pt>
                <c:pt idx="1180">
                  <c:v>42089.0</c:v>
                </c:pt>
                <c:pt idx="1181">
                  <c:v>42090.0</c:v>
                </c:pt>
                <c:pt idx="1182">
                  <c:v>42091.0</c:v>
                </c:pt>
                <c:pt idx="1183">
                  <c:v>42092.0</c:v>
                </c:pt>
                <c:pt idx="1184">
                  <c:v>42093.0</c:v>
                </c:pt>
                <c:pt idx="1185">
                  <c:v>42094.0</c:v>
                </c:pt>
                <c:pt idx="1186">
                  <c:v>42095.0</c:v>
                </c:pt>
                <c:pt idx="1187">
                  <c:v>42096.0</c:v>
                </c:pt>
                <c:pt idx="1188">
                  <c:v>42097.0</c:v>
                </c:pt>
                <c:pt idx="1189">
                  <c:v>42098.0</c:v>
                </c:pt>
                <c:pt idx="1190">
                  <c:v>42099.0</c:v>
                </c:pt>
                <c:pt idx="1191">
                  <c:v>42100.0</c:v>
                </c:pt>
                <c:pt idx="1192">
                  <c:v>42101.0</c:v>
                </c:pt>
                <c:pt idx="1193">
                  <c:v>42102.0</c:v>
                </c:pt>
                <c:pt idx="1194">
                  <c:v>42103.0</c:v>
                </c:pt>
                <c:pt idx="1195">
                  <c:v>42104.0</c:v>
                </c:pt>
                <c:pt idx="1196">
                  <c:v>42105.0</c:v>
                </c:pt>
                <c:pt idx="1197">
                  <c:v>42106.0</c:v>
                </c:pt>
                <c:pt idx="1198">
                  <c:v>42107.0</c:v>
                </c:pt>
                <c:pt idx="1199">
                  <c:v>42108.0</c:v>
                </c:pt>
                <c:pt idx="1200">
                  <c:v>42109.0</c:v>
                </c:pt>
                <c:pt idx="1201">
                  <c:v>42110.0</c:v>
                </c:pt>
                <c:pt idx="1202">
                  <c:v>42111.0</c:v>
                </c:pt>
                <c:pt idx="1203">
                  <c:v>42112.0</c:v>
                </c:pt>
                <c:pt idx="1204">
                  <c:v>42113.0</c:v>
                </c:pt>
                <c:pt idx="1205">
                  <c:v>42114.0</c:v>
                </c:pt>
                <c:pt idx="1206">
                  <c:v>42115.0</c:v>
                </c:pt>
                <c:pt idx="1207">
                  <c:v>42116.0</c:v>
                </c:pt>
                <c:pt idx="1208">
                  <c:v>42117.0</c:v>
                </c:pt>
                <c:pt idx="1209">
                  <c:v>42118.0</c:v>
                </c:pt>
                <c:pt idx="1210">
                  <c:v>42119.0</c:v>
                </c:pt>
                <c:pt idx="1211">
                  <c:v>42120.0</c:v>
                </c:pt>
                <c:pt idx="1212">
                  <c:v>42121.0</c:v>
                </c:pt>
                <c:pt idx="1213">
                  <c:v>42122.0</c:v>
                </c:pt>
                <c:pt idx="1214">
                  <c:v>42123.0</c:v>
                </c:pt>
                <c:pt idx="1215">
                  <c:v>42124.0</c:v>
                </c:pt>
                <c:pt idx="1216">
                  <c:v>42125.0</c:v>
                </c:pt>
                <c:pt idx="1217">
                  <c:v>42126.0</c:v>
                </c:pt>
                <c:pt idx="1218">
                  <c:v>42127.0</c:v>
                </c:pt>
                <c:pt idx="1219">
                  <c:v>42128.0</c:v>
                </c:pt>
                <c:pt idx="1220">
                  <c:v>42129.0</c:v>
                </c:pt>
                <c:pt idx="1221">
                  <c:v>42130.0</c:v>
                </c:pt>
                <c:pt idx="1222">
                  <c:v>42131.0</c:v>
                </c:pt>
                <c:pt idx="1223">
                  <c:v>42132.0</c:v>
                </c:pt>
                <c:pt idx="1224">
                  <c:v>42133.0</c:v>
                </c:pt>
                <c:pt idx="1225">
                  <c:v>42134.0</c:v>
                </c:pt>
                <c:pt idx="1226">
                  <c:v>42135.0</c:v>
                </c:pt>
                <c:pt idx="1227">
                  <c:v>42136.0</c:v>
                </c:pt>
                <c:pt idx="1228">
                  <c:v>42137.0</c:v>
                </c:pt>
                <c:pt idx="1229">
                  <c:v>42138.0</c:v>
                </c:pt>
                <c:pt idx="1230">
                  <c:v>42139.0</c:v>
                </c:pt>
                <c:pt idx="1231">
                  <c:v>42140.0</c:v>
                </c:pt>
                <c:pt idx="1232">
                  <c:v>42141.0</c:v>
                </c:pt>
                <c:pt idx="1233">
                  <c:v>42142.0</c:v>
                </c:pt>
                <c:pt idx="1234">
                  <c:v>42143.0</c:v>
                </c:pt>
                <c:pt idx="1235">
                  <c:v>42144.0</c:v>
                </c:pt>
                <c:pt idx="1236">
                  <c:v>42145.0</c:v>
                </c:pt>
                <c:pt idx="1237">
                  <c:v>42146.0</c:v>
                </c:pt>
                <c:pt idx="1238">
                  <c:v>42147.0</c:v>
                </c:pt>
                <c:pt idx="1239">
                  <c:v>42148.0</c:v>
                </c:pt>
                <c:pt idx="1240">
                  <c:v>42149.0</c:v>
                </c:pt>
                <c:pt idx="1241">
                  <c:v>42150.0</c:v>
                </c:pt>
                <c:pt idx="1242">
                  <c:v>42151.0</c:v>
                </c:pt>
                <c:pt idx="1243">
                  <c:v>42152.0</c:v>
                </c:pt>
                <c:pt idx="1244">
                  <c:v>42153.0</c:v>
                </c:pt>
                <c:pt idx="1245">
                  <c:v>42154.0</c:v>
                </c:pt>
                <c:pt idx="1246">
                  <c:v>42155.0</c:v>
                </c:pt>
                <c:pt idx="1247">
                  <c:v>42156.0</c:v>
                </c:pt>
                <c:pt idx="1248">
                  <c:v>42157.0</c:v>
                </c:pt>
                <c:pt idx="1249">
                  <c:v>42158.0</c:v>
                </c:pt>
                <c:pt idx="1250">
                  <c:v>42159.0</c:v>
                </c:pt>
                <c:pt idx="1251">
                  <c:v>42160.0</c:v>
                </c:pt>
                <c:pt idx="1252">
                  <c:v>42161.0</c:v>
                </c:pt>
                <c:pt idx="1253">
                  <c:v>42162.0</c:v>
                </c:pt>
                <c:pt idx="1254">
                  <c:v>42163.0</c:v>
                </c:pt>
                <c:pt idx="1255">
                  <c:v>42164.0</c:v>
                </c:pt>
                <c:pt idx="1256">
                  <c:v>42165.0</c:v>
                </c:pt>
                <c:pt idx="1257">
                  <c:v>42166.0</c:v>
                </c:pt>
                <c:pt idx="1258">
                  <c:v>42167.0</c:v>
                </c:pt>
                <c:pt idx="1259">
                  <c:v>42168.0</c:v>
                </c:pt>
                <c:pt idx="1260">
                  <c:v>42169.0</c:v>
                </c:pt>
                <c:pt idx="1261">
                  <c:v>42170.0</c:v>
                </c:pt>
                <c:pt idx="1262">
                  <c:v>42171.0</c:v>
                </c:pt>
                <c:pt idx="1263">
                  <c:v>42172.0</c:v>
                </c:pt>
                <c:pt idx="1264">
                  <c:v>42173.0</c:v>
                </c:pt>
                <c:pt idx="1265">
                  <c:v>42174.0</c:v>
                </c:pt>
                <c:pt idx="1266">
                  <c:v>42175.0</c:v>
                </c:pt>
                <c:pt idx="1267">
                  <c:v>42176.0</c:v>
                </c:pt>
                <c:pt idx="1268">
                  <c:v>42177.0</c:v>
                </c:pt>
                <c:pt idx="1269">
                  <c:v>42178.0</c:v>
                </c:pt>
                <c:pt idx="1270">
                  <c:v>42179.0</c:v>
                </c:pt>
                <c:pt idx="1271">
                  <c:v>42180.0</c:v>
                </c:pt>
                <c:pt idx="1272">
                  <c:v>42181.0</c:v>
                </c:pt>
                <c:pt idx="1273">
                  <c:v>42182.0</c:v>
                </c:pt>
                <c:pt idx="1274">
                  <c:v>42183.0</c:v>
                </c:pt>
                <c:pt idx="1275">
                  <c:v>42184.0</c:v>
                </c:pt>
                <c:pt idx="1276">
                  <c:v>42185.0</c:v>
                </c:pt>
                <c:pt idx="1277">
                  <c:v>42186.0</c:v>
                </c:pt>
                <c:pt idx="1278">
                  <c:v>42187.0</c:v>
                </c:pt>
                <c:pt idx="1279">
                  <c:v>42188.0</c:v>
                </c:pt>
                <c:pt idx="1280">
                  <c:v>42189.0</c:v>
                </c:pt>
                <c:pt idx="1281">
                  <c:v>42190.0</c:v>
                </c:pt>
                <c:pt idx="1282">
                  <c:v>42191.0</c:v>
                </c:pt>
                <c:pt idx="1283">
                  <c:v>42192.0</c:v>
                </c:pt>
                <c:pt idx="1284">
                  <c:v>42193.0</c:v>
                </c:pt>
                <c:pt idx="1285">
                  <c:v>42194.0</c:v>
                </c:pt>
                <c:pt idx="1286">
                  <c:v>42195.0</c:v>
                </c:pt>
                <c:pt idx="1287">
                  <c:v>42196.0</c:v>
                </c:pt>
                <c:pt idx="1288">
                  <c:v>42197.0</c:v>
                </c:pt>
                <c:pt idx="1289">
                  <c:v>42198.0</c:v>
                </c:pt>
                <c:pt idx="1290">
                  <c:v>42199.0</c:v>
                </c:pt>
                <c:pt idx="1291">
                  <c:v>42200.0</c:v>
                </c:pt>
                <c:pt idx="1292">
                  <c:v>42201.0</c:v>
                </c:pt>
                <c:pt idx="1293">
                  <c:v>42202.0</c:v>
                </c:pt>
                <c:pt idx="1294">
                  <c:v>42203.0</c:v>
                </c:pt>
                <c:pt idx="1295">
                  <c:v>42204.0</c:v>
                </c:pt>
                <c:pt idx="1296">
                  <c:v>42205.0</c:v>
                </c:pt>
                <c:pt idx="1297">
                  <c:v>42206.0</c:v>
                </c:pt>
                <c:pt idx="1298">
                  <c:v>42207.0</c:v>
                </c:pt>
                <c:pt idx="1299">
                  <c:v>42208.0</c:v>
                </c:pt>
                <c:pt idx="1300">
                  <c:v>42209.0</c:v>
                </c:pt>
                <c:pt idx="1301">
                  <c:v>42210.0</c:v>
                </c:pt>
                <c:pt idx="1302">
                  <c:v>42211.0</c:v>
                </c:pt>
                <c:pt idx="1303">
                  <c:v>42212.0</c:v>
                </c:pt>
                <c:pt idx="1304">
                  <c:v>42213.0</c:v>
                </c:pt>
                <c:pt idx="1305">
                  <c:v>42214.0</c:v>
                </c:pt>
                <c:pt idx="1306">
                  <c:v>42215.0</c:v>
                </c:pt>
                <c:pt idx="1307">
                  <c:v>42216.0</c:v>
                </c:pt>
                <c:pt idx="1308">
                  <c:v>42217.0</c:v>
                </c:pt>
                <c:pt idx="1309">
                  <c:v>42218.0</c:v>
                </c:pt>
                <c:pt idx="1310">
                  <c:v>42219.0</c:v>
                </c:pt>
                <c:pt idx="1311">
                  <c:v>42220.0</c:v>
                </c:pt>
                <c:pt idx="1312">
                  <c:v>42221.0</c:v>
                </c:pt>
                <c:pt idx="1313">
                  <c:v>42222.0</c:v>
                </c:pt>
                <c:pt idx="1314">
                  <c:v>42223.0</c:v>
                </c:pt>
                <c:pt idx="1315">
                  <c:v>42224.0</c:v>
                </c:pt>
                <c:pt idx="1316">
                  <c:v>42225.0</c:v>
                </c:pt>
                <c:pt idx="1317">
                  <c:v>42226.0</c:v>
                </c:pt>
                <c:pt idx="1318">
                  <c:v>42227.0</c:v>
                </c:pt>
                <c:pt idx="1319">
                  <c:v>42228.0</c:v>
                </c:pt>
                <c:pt idx="1320">
                  <c:v>42229.0</c:v>
                </c:pt>
                <c:pt idx="1321">
                  <c:v>42230.0</c:v>
                </c:pt>
                <c:pt idx="1322">
                  <c:v>42231.0</c:v>
                </c:pt>
                <c:pt idx="1323">
                  <c:v>42232.0</c:v>
                </c:pt>
                <c:pt idx="1324">
                  <c:v>42233.0</c:v>
                </c:pt>
                <c:pt idx="1325">
                  <c:v>42234.0</c:v>
                </c:pt>
                <c:pt idx="1326">
                  <c:v>42235.0</c:v>
                </c:pt>
                <c:pt idx="1327">
                  <c:v>42236.0</c:v>
                </c:pt>
                <c:pt idx="1328">
                  <c:v>42237.0</c:v>
                </c:pt>
                <c:pt idx="1329">
                  <c:v>42238.0</c:v>
                </c:pt>
                <c:pt idx="1330">
                  <c:v>42239.0</c:v>
                </c:pt>
                <c:pt idx="1331">
                  <c:v>42240.0</c:v>
                </c:pt>
                <c:pt idx="1332">
                  <c:v>42241.0</c:v>
                </c:pt>
                <c:pt idx="1333">
                  <c:v>42242.0</c:v>
                </c:pt>
                <c:pt idx="1334">
                  <c:v>42243.0</c:v>
                </c:pt>
                <c:pt idx="1335">
                  <c:v>42244.0</c:v>
                </c:pt>
                <c:pt idx="1336">
                  <c:v>42245.0</c:v>
                </c:pt>
                <c:pt idx="1337">
                  <c:v>42246.0</c:v>
                </c:pt>
                <c:pt idx="1338">
                  <c:v>42247.0</c:v>
                </c:pt>
                <c:pt idx="1339">
                  <c:v>42248.0</c:v>
                </c:pt>
                <c:pt idx="1340">
                  <c:v>42249.0</c:v>
                </c:pt>
                <c:pt idx="1341">
                  <c:v>42250.0</c:v>
                </c:pt>
                <c:pt idx="1342">
                  <c:v>42251.0</c:v>
                </c:pt>
                <c:pt idx="1343">
                  <c:v>42252.0</c:v>
                </c:pt>
                <c:pt idx="1344">
                  <c:v>42253.0</c:v>
                </c:pt>
                <c:pt idx="1345">
                  <c:v>42254.0</c:v>
                </c:pt>
                <c:pt idx="1346">
                  <c:v>42255.0</c:v>
                </c:pt>
                <c:pt idx="1347">
                  <c:v>42256.0</c:v>
                </c:pt>
                <c:pt idx="1348">
                  <c:v>42257.0</c:v>
                </c:pt>
                <c:pt idx="1349">
                  <c:v>42258.0</c:v>
                </c:pt>
                <c:pt idx="1350">
                  <c:v>42259.0</c:v>
                </c:pt>
                <c:pt idx="1351">
                  <c:v>42260.0</c:v>
                </c:pt>
                <c:pt idx="1352">
                  <c:v>42261.0</c:v>
                </c:pt>
                <c:pt idx="1353">
                  <c:v>42262.0</c:v>
                </c:pt>
                <c:pt idx="1354">
                  <c:v>42263.0</c:v>
                </c:pt>
                <c:pt idx="1355">
                  <c:v>42264.0</c:v>
                </c:pt>
                <c:pt idx="1356">
                  <c:v>42265.0</c:v>
                </c:pt>
                <c:pt idx="1357">
                  <c:v>42266.0</c:v>
                </c:pt>
                <c:pt idx="1358">
                  <c:v>42267.0</c:v>
                </c:pt>
                <c:pt idx="1359">
                  <c:v>42268.0</c:v>
                </c:pt>
                <c:pt idx="1360">
                  <c:v>42269.0</c:v>
                </c:pt>
                <c:pt idx="1361">
                  <c:v>42270.0</c:v>
                </c:pt>
                <c:pt idx="1362">
                  <c:v>42271.0</c:v>
                </c:pt>
                <c:pt idx="1363">
                  <c:v>42272.0</c:v>
                </c:pt>
                <c:pt idx="1364">
                  <c:v>42273.0</c:v>
                </c:pt>
                <c:pt idx="1365">
                  <c:v>42274.0</c:v>
                </c:pt>
                <c:pt idx="1366">
                  <c:v>42275.0</c:v>
                </c:pt>
                <c:pt idx="1367">
                  <c:v>42276.0</c:v>
                </c:pt>
                <c:pt idx="1368">
                  <c:v>42277.0</c:v>
                </c:pt>
                <c:pt idx="1369">
                  <c:v>42278.0</c:v>
                </c:pt>
                <c:pt idx="1370">
                  <c:v>42279.0</c:v>
                </c:pt>
                <c:pt idx="1371">
                  <c:v>42280.0</c:v>
                </c:pt>
                <c:pt idx="1372">
                  <c:v>42281.0</c:v>
                </c:pt>
                <c:pt idx="1373">
                  <c:v>42282.0</c:v>
                </c:pt>
                <c:pt idx="1374">
                  <c:v>42283.0</c:v>
                </c:pt>
                <c:pt idx="1375">
                  <c:v>42284.0</c:v>
                </c:pt>
                <c:pt idx="1376">
                  <c:v>42285.0</c:v>
                </c:pt>
                <c:pt idx="1377">
                  <c:v>42286.0</c:v>
                </c:pt>
                <c:pt idx="1378">
                  <c:v>42287.0</c:v>
                </c:pt>
                <c:pt idx="1379">
                  <c:v>42288.0</c:v>
                </c:pt>
                <c:pt idx="1380">
                  <c:v>42289.0</c:v>
                </c:pt>
                <c:pt idx="1381">
                  <c:v>42290.0</c:v>
                </c:pt>
                <c:pt idx="1382">
                  <c:v>42291.0</c:v>
                </c:pt>
                <c:pt idx="1383">
                  <c:v>42292.0</c:v>
                </c:pt>
                <c:pt idx="1384">
                  <c:v>42293.0</c:v>
                </c:pt>
                <c:pt idx="1385">
                  <c:v>42294.0</c:v>
                </c:pt>
                <c:pt idx="1386">
                  <c:v>42295.0</c:v>
                </c:pt>
                <c:pt idx="1387">
                  <c:v>42296.0</c:v>
                </c:pt>
                <c:pt idx="1388">
                  <c:v>42297.0</c:v>
                </c:pt>
                <c:pt idx="1389">
                  <c:v>42298.0</c:v>
                </c:pt>
                <c:pt idx="1390">
                  <c:v>42299.0</c:v>
                </c:pt>
                <c:pt idx="1391">
                  <c:v>42300.0</c:v>
                </c:pt>
                <c:pt idx="1392">
                  <c:v>42301.0</c:v>
                </c:pt>
                <c:pt idx="1393">
                  <c:v>42302.0</c:v>
                </c:pt>
                <c:pt idx="1394">
                  <c:v>42303.0</c:v>
                </c:pt>
                <c:pt idx="1395">
                  <c:v>42304.0</c:v>
                </c:pt>
                <c:pt idx="1396">
                  <c:v>42305.0</c:v>
                </c:pt>
                <c:pt idx="1397">
                  <c:v>42306.0</c:v>
                </c:pt>
                <c:pt idx="1398">
                  <c:v>42307.0</c:v>
                </c:pt>
                <c:pt idx="1399">
                  <c:v>42308.0</c:v>
                </c:pt>
                <c:pt idx="1400">
                  <c:v>42309.0</c:v>
                </c:pt>
                <c:pt idx="1401">
                  <c:v>42310.0</c:v>
                </c:pt>
                <c:pt idx="1402">
                  <c:v>42311.0</c:v>
                </c:pt>
                <c:pt idx="1403">
                  <c:v>42312.0</c:v>
                </c:pt>
                <c:pt idx="1404">
                  <c:v>42313.0</c:v>
                </c:pt>
                <c:pt idx="1405">
                  <c:v>42314.0</c:v>
                </c:pt>
                <c:pt idx="1406">
                  <c:v>42315.0</c:v>
                </c:pt>
                <c:pt idx="1407">
                  <c:v>42316.0</c:v>
                </c:pt>
                <c:pt idx="1408">
                  <c:v>42317.0</c:v>
                </c:pt>
                <c:pt idx="1409">
                  <c:v>42318.0</c:v>
                </c:pt>
                <c:pt idx="1410">
                  <c:v>42319.0</c:v>
                </c:pt>
                <c:pt idx="1411">
                  <c:v>42320.0</c:v>
                </c:pt>
                <c:pt idx="1412">
                  <c:v>42321.0</c:v>
                </c:pt>
                <c:pt idx="1413">
                  <c:v>42322.0</c:v>
                </c:pt>
                <c:pt idx="1414">
                  <c:v>42323.0</c:v>
                </c:pt>
                <c:pt idx="1415">
                  <c:v>42324.0</c:v>
                </c:pt>
                <c:pt idx="1416">
                  <c:v>42325.0</c:v>
                </c:pt>
                <c:pt idx="1417">
                  <c:v>42326.0</c:v>
                </c:pt>
              </c:numCache>
            </c:numRef>
          </c:cat>
          <c:val>
            <c:numRef>
              <c:f>CDS!$D$7:$D$1424</c:f>
              <c:numCache>
                <c:formatCode>0</c:formatCode>
                <c:ptCount val="1418"/>
                <c:pt idx="0">
                  <c:v>153.533</c:v>
                </c:pt>
                <c:pt idx="1">
                  <c:v>153.518</c:v>
                </c:pt>
                <c:pt idx="2">
                  <c:v>150.14</c:v>
                </c:pt>
                <c:pt idx="3">
                  <c:v>149.263</c:v>
                </c:pt>
                <c:pt idx="4">
                  <c:v>152.185</c:v>
                </c:pt>
                <c:pt idx="5">
                  <c:v>151.923</c:v>
                </c:pt>
                <c:pt idx="6">
                  <c:v>151.923</c:v>
                </c:pt>
                <c:pt idx="7">
                  <c:v>151.923</c:v>
                </c:pt>
                <c:pt idx="8">
                  <c:v>152.0</c:v>
                </c:pt>
                <c:pt idx="9">
                  <c:v>149.947</c:v>
                </c:pt>
                <c:pt idx="10">
                  <c:v>151.538</c:v>
                </c:pt>
                <c:pt idx="11">
                  <c:v>151.315</c:v>
                </c:pt>
                <c:pt idx="12">
                  <c:v>152.714</c:v>
                </c:pt>
                <c:pt idx="13">
                  <c:v>152.714</c:v>
                </c:pt>
                <c:pt idx="14">
                  <c:v>152.714</c:v>
                </c:pt>
                <c:pt idx="15">
                  <c:v>155.327</c:v>
                </c:pt>
                <c:pt idx="16">
                  <c:v>155.021</c:v>
                </c:pt>
                <c:pt idx="17">
                  <c:v>149.883</c:v>
                </c:pt>
                <c:pt idx="18">
                  <c:v>147.913</c:v>
                </c:pt>
                <c:pt idx="19">
                  <c:v>147.231</c:v>
                </c:pt>
                <c:pt idx="20">
                  <c:v>147.231</c:v>
                </c:pt>
                <c:pt idx="21">
                  <c:v>147.231</c:v>
                </c:pt>
                <c:pt idx="22">
                  <c:v>146.478</c:v>
                </c:pt>
                <c:pt idx="23">
                  <c:v>148.325</c:v>
                </c:pt>
                <c:pt idx="24">
                  <c:v>146.914</c:v>
                </c:pt>
                <c:pt idx="25">
                  <c:v>144.014</c:v>
                </c:pt>
                <c:pt idx="26">
                  <c:v>142.763</c:v>
                </c:pt>
                <c:pt idx="27">
                  <c:v>142.763</c:v>
                </c:pt>
                <c:pt idx="28">
                  <c:v>142.763</c:v>
                </c:pt>
                <c:pt idx="29">
                  <c:v>141.763</c:v>
                </c:pt>
                <c:pt idx="30">
                  <c:v>141.442</c:v>
                </c:pt>
                <c:pt idx="31">
                  <c:v>137.749</c:v>
                </c:pt>
                <c:pt idx="32">
                  <c:v>139.122</c:v>
                </c:pt>
                <c:pt idx="33">
                  <c:v>135.921</c:v>
                </c:pt>
                <c:pt idx="34">
                  <c:v>135.921</c:v>
                </c:pt>
                <c:pt idx="35">
                  <c:v>135.921</c:v>
                </c:pt>
                <c:pt idx="36">
                  <c:v>135.938</c:v>
                </c:pt>
                <c:pt idx="37">
                  <c:v>135.578</c:v>
                </c:pt>
                <c:pt idx="38">
                  <c:v>134.751</c:v>
                </c:pt>
                <c:pt idx="39">
                  <c:v>134.863</c:v>
                </c:pt>
                <c:pt idx="40">
                  <c:v>137.325</c:v>
                </c:pt>
                <c:pt idx="41">
                  <c:v>137.325</c:v>
                </c:pt>
                <c:pt idx="42">
                  <c:v>137.325</c:v>
                </c:pt>
                <c:pt idx="43">
                  <c:v>136.792</c:v>
                </c:pt>
                <c:pt idx="44">
                  <c:v>136.852</c:v>
                </c:pt>
                <c:pt idx="45">
                  <c:v>138.448</c:v>
                </c:pt>
                <c:pt idx="46">
                  <c:v>135.981</c:v>
                </c:pt>
                <c:pt idx="47">
                  <c:v>134.844</c:v>
                </c:pt>
                <c:pt idx="48">
                  <c:v>134.844</c:v>
                </c:pt>
                <c:pt idx="49">
                  <c:v>134.844</c:v>
                </c:pt>
                <c:pt idx="50">
                  <c:v>134.338</c:v>
                </c:pt>
                <c:pt idx="51">
                  <c:v>133.837</c:v>
                </c:pt>
                <c:pt idx="52">
                  <c:v>133.722</c:v>
                </c:pt>
                <c:pt idx="53">
                  <c:v>133.464</c:v>
                </c:pt>
                <c:pt idx="54">
                  <c:v>133.324</c:v>
                </c:pt>
                <c:pt idx="55">
                  <c:v>133.324</c:v>
                </c:pt>
                <c:pt idx="56">
                  <c:v>133.324</c:v>
                </c:pt>
                <c:pt idx="57">
                  <c:v>134.467</c:v>
                </c:pt>
                <c:pt idx="58">
                  <c:v>134.39</c:v>
                </c:pt>
                <c:pt idx="59">
                  <c:v>136.577</c:v>
                </c:pt>
                <c:pt idx="60">
                  <c:v>132.768</c:v>
                </c:pt>
                <c:pt idx="61">
                  <c:v>128.335</c:v>
                </c:pt>
                <c:pt idx="62">
                  <c:v>128.335</c:v>
                </c:pt>
                <c:pt idx="63">
                  <c:v>128.335</c:v>
                </c:pt>
                <c:pt idx="64">
                  <c:v>126.743</c:v>
                </c:pt>
                <c:pt idx="65">
                  <c:v>132.045</c:v>
                </c:pt>
                <c:pt idx="66">
                  <c:v>130.392</c:v>
                </c:pt>
                <c:pt idx="67">
                  <c:v>123.263</c:v>
                </c:pt>
                <c:pt idx="68">
                  <c:v>121.603</c:v>
                </c:pt>
                <c:pt idx="69">
                  <c:v>121.603</c:v>
                </c:pt>
                <c:pt idx="70">
                  <c:v>121.603</c:v>
                </c:pt>
                <c:pt idx="71">
                  <c:v>118.896</c:v>
                </c:pt>
                <c:pt idx="72">
                  <c:v>115.91</c:v>
                </c:pt>
                <c:pt idx="73">
                  <c:v>114.668</c:v>
                </c:pt>
                <c:pt idx="74">
                  <c:v>114.125</c:v>
                </c:pt>
                <c:pt idx="75">
                  <c:v>111.644</c:v>
                </c:pt>
                <c:pt idx="76">
                  <c:v>111.644</c:v>
                </c:pt>
                <c:pt idx="77">
                  <c:v>111.644</c:v>
                </c:pt>
                <c:pt idx="78">
                  <c:v>105.929</c:v>
                </c:pt>
                <c:pt idx="79">
                  <c:v>107.168</c:v>
                </c:pt>
                <c:pt idx="80">
                  <c:v>110.625</c:v>
                </c:pt>
                <c:pt idx="81">
                  <c:v>115.999</c:v>
                </c:pt>
                <c:pt idx="82">
                  <c:v>115.835</c:v>
                </c:pt>
                <c:pt idx="83">
                  <c:v>115.835</c:v>
                </c:pt>
                <c:pt idx="84">
                  <c:v>115.835</c:v>
                </c:pt>
                <c:pt idx="85">
                  <c:v>110.988</c:v>
                </c:pt>
                <c:pt idx="86">
                  <c:v>115.0</c:v>
                </c:pt>
                <c:pt idx="87">
                  <c:v>118.084</c:v>
                </c:pt>
                <c:pt idx="88">
                  <c:v>117.631</c:v>
                </c:pt>
                <c:pt idx="89">
                  <c:v>117.675</c:v>
                </c:pt>
                <c:pt idx="90">
                  <c:v>117.675</c:v>
                </c:pt>
                <c:pt idx="91">
                  <c:v>117.675</c:v>
                </c:pt>
                <c:pt idx="92">
                  <c:v>117.168</c:v>
                </c:pt>
                <c:pt idx="93">
                  <c:v>115.926</c:v>
                </c:pt>
                <c:pt idx="94">
                  <c:v>119.112</c:v>
                </c:pt>
                <c:pt idx="95">
                  <c:v>121.119</c:v>
                </c:pt>
                <c:pt idx="96">
                  <c:v>122.028</c:v>
                </c:pt>
                <c:pt idx="97">
                  <c:v>122.028</c:v>
                </c:pt>
                <c:pt idx="98">
                  <c:v>122.028</c:v>
                </c:pt>
                <c:pt idx="99">
                  <c:v>125.813</c:v>
                </c:pt>
                <c:pt idx="100">
                  <c:v>131.99</c:v>
                </c:pt>
                <c:pt idx="101">
                  <c:v>129.875</c:v>
                </c:pt>
                <c:pt idx="102">
                  <c:v>127.272</c:v>
                </c:pt>
                <c:pt idx="103">
                  <c:v>127.16</c:v>
                </c:pt>
                <c:pt idx="104">
                  <c:v>127.16</c:v>
                </c:pt>
                <c:pt idx="105">
                  <c:v>127.16</c:v>
                </c:pt>
                <c:pt idx="106">
                  <c:v>129.13</c:v>
                </c:pt>
                <c:pt idx="107">
                  <c:v>125.168</c:v>
                </c:pt>
                <c:pt idx="108">
                  <c:v>127.501</c:v>
                </c:pt>
                <c:pt idx="109">
                  <c:v>126.803</c:v>
                </c:pt>
                <c:pt idx="110">
                  <c:v>124.216</c:v>
                </c:pt>
                <c:pt idx="111">
                  <c:v>124.216</c:v>
                </c:pt>
                <c:pt idx="112">
                  <c:v>124.216</c:v>
                </c:pt>
                <c:pt idx="113">
                  <c:v>124.979</c:v>
                </c:pt>
                <c:pt idx="114">
                  <c:v>124.221</c:v>
                </c:pt>
                <c:pt idx="115">
                  <c:v>122.415</c:v>
                </c:pt>
                <c:pt idx="116">
                  <c:v>120.557</c:v>
                </c:pt>
                <c:pt idx="117">
                  <c:v>119.168</c:v>
                </c:pt>
                <c:pt idx="118">
                  <c:v>119.168</c:v>
                </c:pt>
                <c:pt idx="119">
                  <c:v>119.168</c:v>
                </c:pt>
                <c:pt idx="120">
                  <c:v>118.065</c:v>
                </c:pt>
                <c:pt idx="121">
                  <c:v>116.507</c:v>
                </c:pt>
                <c:pt idx="122">
                  <c:v>112.959</c:v>
                </c:pt>
                <c:pt idx="123">
                  <c:v>110.696</c:v>
                </c:pt>
                <c:pt idx="124">
                  <c:v>112.634</c:v>
                </c:pt>
                <c:pt idx="125">
                  <c:v>112.634</c:v>
                </c:pt>
                <c:pt idx="126">
                  <c:v>112.634</c:v>
                </c:pt>
                <c:pt idx="127">
                  <c:v>113.756</c:v>
                </c:pt>
                <c:pt idx="128">
                  <c:v>116.075</c:v>
                </c:pt>
                <c:pt idx="129">
                  <c:v>120.575</c:v>
                </c:pt>
                <c:pt idx="130">
                  <c:v>120.46</c:v>
                </c:pt>
                <c:pt idx="131">
                  <c:v>122.739</c:v>
                </c:pt>
                <c:pt idx="132">
                  <c:v>122.739</c:v>
                </c:pt>
                <c:pt idx="133">
                  <c:v>122.739</c:v>
                </c:pt>
                <c:pt idx="134">
                  <c:v>130.25</c:v>
                </c:pt>
                <c:pt idx="135">
                  <c:v>142.239</c:v>
                </c:pt>
                <c:pt idx="136">
                  <c:v>146.163</c:v>
                </c:pt>
                <c:pt idx="137">
                  <c:v>147.31</c:v>
                </c:pt>
                <c:pt idx="138">
                  <c:v>145.675</c:v>
                </c:pt>
                <c:pt idx="139">
                  <c:v>145.675</c:v>
                </c:pt>
                <c:pt idx="140">
                  <c:v>145.675</c:v>
                </c:pt>
                <c:pt idx="141">
                  <c:v>140.26</c:v>
                </c:pt>
                <c:pt idx="142">
                  <c:v>145.695</c:v>
                </c:pt>
                <c:pt idx="143">
                  <c:v>145.275</c:v>
                </c:pt>
                <c:pt idx="144">
                  <c:v>148.492</c:v>
                </c:pt>
                <c:pt idx="145">
                  <c:v>149.655</c:v>
                </c:pt>
                <c:pt idx="146">
                  <c:v>149.655</c:v>
                </c:pt>
                <c:pt idx="147">
                  <c:v>149.655</c:v>
                </c:pt>
                <c:pt idx="148">
                  <c:v>150.191</c:v>
                </c:pt>
                <c:pt idx="149">
                  <c:v>149.951</c:v>
                </c:pt>
                <c:pt idx="150">
                  <c:v>153.827</c:v>
                </c:pt>
                <c:pt idx="151">
                  <c:v>162.31</c:v>
                </c:pt>
                <c:pt idx="152">
                  <c:v>168.625</c:v>
                </c:pt>
                <c:pt idx="153">
                  <c:v>168.625</c:v>
                </c:pt>
                <c:pt idx="154">
                  <c:v>168.625</c:v>
                </c:pt>
                <c:pt idx="155">
                  <c:v>167.602</c:v>
                </c:pt>
                <c:pt idx="156">
                  <c:v>162.682</c:v>
                </c:pt>
                <c:pt idx="157">
                  <c:v>149.895</c:v>
                </c:pt>
                <c:pt idx="158">
                  <c:v>151.979</c:v>
                </c:pt>
                <c:pt idx="159">
                  <c:v>150.468</c:v>
                </c:pt>
                <c:pt idx="160">
                  <c:v>150.468</c:v>
                </c:pt>
                <c:pt idx="161">
                  <c:v>150.468</c:v>
                </c:pt>
                <c:pt idx="162">
                  <c:v>151.992</c:v>
                </c:pt>
                <c:pt idx="163">
                  <c:v>146.276</c:v>
                </c:pt>
                <c:pt idx="164">
                  <c:v>146.445</c:v>
                </c:pt>
                <c:pt idx="165">
                  <c:v>138.779</c:v>
                </c:pt>
                <c:pt idx="166">
                  <c:v>139.162</c:v>
                </c:pt>
                <c:pt idx="167">
                  <c:v>139.162</c:v>
                </c:pt>
                <c:pt idx="168">
                  <c:v>139.162</c:v>
                </c:pt>
                <c:pt idx="169">
                  <c:v>140.008</c:v>
                </c:pt>
                <c:pt idx="170">
                  <c:v>133.945</c:v>
                </c:pt>
                <c:pt idx="171">
                  <c:v>135.074</c:v>
                </c:pt>
                <c:pt idx="172">
                  <c:v>141.684</c:v>
                </c:pt>
                <c:pt idx="173">
                  <c:v>141.764</c:v>
                </c:pt>
                <c:pt idx="174">
                  <c:v>141.764</c:v>
                </c:pt>
                <c:pt idx="175">
                  <c:v>141.764</c:v>
                </c:pt>
                <c:pt idx="176">
                  <c:v>148.861</c:v>
                </c:pt>
                <c:pt idx="177">
                  <c:v>145.848</c:v>
                </c:pt>
                <c:pt idx="178">
                  <c:v>146.593</c:v>
                </c:pt>
                <c:pt idx="179">
                  <c:v>146.768</c:v>
                </c:pt>
                <c:pt idx="180">
                  <c:v>140.424</c:v>
                </c:pt>
                <c:pt idx="181">
                  <c:v>140.424</c:v>
                </c:pt>
                <c:pt idx="182">
                  <c:v>140.424</c:v>
                </c:pt>
                <c:pt idx="183">
                  <c:v>133.517</c:v>
                </c:pt>
                <c:pt idx="184">
                  <c:v>125.753</c:v>
                </c:pt>
                <c:pt idx="185">
                  <c:v>126.0</c:v>
                </c:pt>
                <c:pt idx="186">
                  <c:v>127.853</c:v>
                </c:pt>
                <c:pt idx="187">
                  <c:v>130.658</c:v>
                </c:pt>
                <c:pt idx="188">
                  <c:v>130.658</c:v>
                </c:pt>
                <c:pt idx="189">
                  <c:v>130.658</c:v>
                </c:pt>
                <c:pt idx="190">
                  <c:v>132.89</c:v>
                </c:pt>
                <c:pt idx="191">
                  <c:v>130.298</c:v>
                </c:pt>
                <c:pt idx="192">
                  <c:v>127.255</c:v>
                </c:pt>
                <c:pt idx="193">
                  <c:v>126.473</c:v>
                </c:pt>
                <c:pt idx="194">
                  <c:v>123.012</c:v>
                </c:pt>
                <c:pt idx="195">
                  <c:v>123.012</c:v>
                </c:pt>
                <c:pt idx="196">
                  <c:v>123.012</c:v>
                </c:pt>
                <c:pt idx="197">
                  <c:v>121.244</c:v>
                </c:pt>
                <c:pt idx="198">
                  <c:v>121.111</c:v>
                </c:pt>
                <c:pt idx="199">
                  <c:v>122.832</c:v>
                </c:pt>
                <c:pt idx="200">
                  <c:v>120.75</c:v>
                </c:pt>
                <c:pt idx="201">
                  <c:v>121.962</c:v>
                </c:pt>
                <c:pt idx="202">
                  <c:v>121.962</c:v>
                </c:pt>
                <c:pt idx="203">
                  <c:v>121.962</c:v>
                </c:pt>
                <c:pt idx="204">
                  <c:v>127.824</c:v>
                </c:pt>
                <c:pt idx="205">
                  <c:v>130.575</c:v>
                </c:pt>
                <c:pt idx="206">
                  <c:v>128.625</c:v>
                </c:pt>
                <c:pt idx="207">
                  <c:v>120.603</c:v>
                </c:pt>
                <c:pt idx="208">
                  <c:v>115.73</c:v>
                </c:pt>
                <c:pt idx="209">
                  <c:v>115.73</c:v>
                </c:pt>
                <c:pt idx="210">
                  <c:v>115.73</c:v>
                </c:pt>
                <c:pt idx="211">
                  <c:v>112.375</c:v>
                </c:pt>
                <c:pt idx="212">
                  <c:v>113.625</c:v>
                </c:pt>
                <c:pt idx="213">
                  <c:v>112.721</c:v>
                </c:pt>
                <c:pt idx="214">
                  <c:v>115.269</c:v>
                </c:pt>
                <c:pt idx="215">
                  <c:v>113.27</c:v>
                </c:pt>
                <c:pt idx="216">
                  <c:v>113.27</c:v>
                </c:pt>
                <c:pt idx="217">
                  <c:v>113.27</c:v>
                </c:pt>
                <c:pt idx="218">
                  <c:v>110.25</c:v>
                </c:pt>
                <c:pt idx="219">
                  <c:v>110.375</c:v>
                </c:pt>
                <c:pt idx="220">
                  <c:v>110.25</c:v>
                </c:pt>
                <c:pt idx="221">
                  <c:v>112.34</c:v>
                </c:pt>
                <c:pt idx="222">
                  <c:v>111.997</c:v>
                </c:pt>
                <c:pt idx="223">
                  <c:v>111.997</c:v>
                </c:pt>
                <c:pt idx="224">
                  <c:v>111.997</c:v>
                </c:pt>
                <c:pt idx="225">
                  <c:v>112.253</c:v>
                </c:pt>
                <c:pt idx="226">
                  <c:v>112.167</c:v>
                </c:pt>
                <c:pt idx="227">
                  <c:v>111.747</c:v>
                </c:pt>
                <c:pt idx="228">
                  <c:v>111.785</c:v>
                </c:pt>
                <c:pt idx="229">
                  <c:v>112.497</c:v>
                </c:pt>
                <c:pt idx="230">
                  <c:v>112.497</c:v>
                </c:pt>
                <c:pt idx="231">
                  <c:v>112.497</c:v>
                </c:pt>
                <c:pt idx="232">
                  <c:v>111.0</c:v>
                </c:pt>
                <c:pt idx="233">
                  <c:v>108.34</c:v>
                </c:pt>
                <c:pt idx="234">
                  <c:v>107.447</c:v>
                </c:pt>
                <c:pt idx="235">
                  <c:v>109.125</c:v>
                </c:pt>
                <c:pt idx="236">
                  <c:v>110.904</c:v>
                </c:pt>
                <c:pt idx="237">
                  <c:v>110.904</c:v>
                </c:pt>
                <c:pt idx="238">
                  <c:v>110.904</c:v>
                </c:pt>
                <c:pt idx="239">
                  <c:v>109.625</c:v>
                </c:pt>
                <c:pt idx="240">
                  <c:v>110.338</c:v>
                </c:pt>
                <c:pt idx="241">
                  <c:v>111.544</c:v>
                </c:pt>
                <c:pt idx="242">
                  <c:v>112.167</c:v>
                </c:pt>
                <c:pt idx="243">
                  <c:v>111.177</c:v>
                </c:pt>
                <c:pt idx="244">
                  <c:v>111.177</c:v>
                </c:pt>
                <c:pt idx="245">
                  <c:v>111.177</c:v>
                </c:pt>
                <c:pt idx="246">
                  <c:v>110.051</c:v>
                </c:pt>
                <c:pt idx="247">
                  <c:v>107.875</c:v>
                </c:pt>
                <c:pt idx="248">
                  <c:v>105.355</c:v>
                </c:pt>
                <c:pt idx="249">
                  <c:v>100.955</c:v>
                </c:pt>
                <c:pt idx="250">
                  <c:v>99.88599999999998</c:v>
                </c:pt>
                <c:pt idx="251">
                  <c:v>99.88599999999998</c:v>
                </c:pt>
                <c:pt idx="252">
                  <c:v>99.88599999999998</c:v>
                </c:pt>
                <c:pt idx="253">
                  <c:v>99.63299999999998</c:v>
                </c:pt>
                <c:pt idx="254">
                  <c:v>97.0</c:v>
                </c:pt>
                <c:pt idx="255">
                  <c:v>95.25</c:v>
                </c:pt>
                <c:pt idx="256">
                  <c:v>92.743</c:v>
                </c:pt>
                <c:pt idx="257">
                  <c:v>88.17999999999999</c:v>
                </c:pt>
                <c:pt idx="258">
                  <c:v>88.17999999999999</c:v>
                </c:pt>
                <c:pt idx="259">
                  <c:v>88.17999999999999</c:v>
                </c:pt>
                <c:pt idx="260">
                  <c:v>85.85</c:v>
                </c:pt>
                <c:pt idx="261">
                  <c:v>88.0</c:v>
                </c:pt>
                <c:pt idx="262">
                  <c:v>88.419</c:v>
                </c:pt>
                <c:pt idx="263">
                  <c:v>90.957</c:v>
                </c:pt>
                <c:pt idx="264">
                  <c:v>93.052</c:v>
                </c:pt>
                <c:pt idx="265">
                  <c:v>93.052</c:v>
                </c:pt>
                <c:pt idx="266">
                  <c:v>93.052</c:v>
                </c:pt>
                <c:pt idx="267">
                  <c:v>96.145</c:v>
                </c:pt>
                <c:pt idx="268">
                  <c:v>101.897</c:v>
                </c:pt>
                <c:pt idx="269">
                  <c:v>103.67</c:v>
                </c:pt>
                <c:pt idx="270">
                  <c:v>101.507</c:v>
                </c:pt>
                <c:pt idx="271">
                  <c:v>101.165</c:v>
                </c:pt>
                <c:pt idx="272">
                  <c:v>101.165</c:v>
                </c:pt>
                <c:pt idx="273">
                  <c:v>101.165</c:v>
                </c:pt>
                <c:pt idx="274">
                  <c:v>103.08</c:v>
                </c:pt>
                <c:pt idx="275">
                  <c:v>105.037</c:v>
                </c:pt>
                <c:pt idx="276">
                  <c:v>102.913</c:v>
                </c:pt>
                <c:pt idx="277">
                  <c:v>102.375</c:v>
                </c:pt>
                <c:pt idx="278">
                  <c:v>100.448</c:v>
                </c:pt>
                <c:pt idx="279">
                  <c:v>100.448</c:v>
                </c:pt>
                <c:pt idx="280">
                  <c:v>100.448</c:v>
                </c:pt>
                <c:pt idx="281">
                  <c:v>99.796</c:v>
                </c:pt>
                <c:pt idx="282">
                  <c:v>103.664</c:v>
                </c:pt>
                <c:pt idx="283">
                  <c:v>105.126</c:v>
                </c:pt>
                <c:pt idx="284">
                  <c:v>103.0</c:v>
                </c:pt>
                <c:pt idx="285">
                  <c:v>102.085</c:v>
                </c:pt>
                <c:pt idx="286">
                  <c:v>102.085</c:v>
                </c:pt>
                <c:pt idx="287">
                  <c:v>102.085</c:v>
                </c:pt>
                <c:pt idx="288">
                  <c:v>100.333</c:v>
                </c:pt>
                <c:pt idx="289">
                  <c:v>98.442</c:v>
                </c:pt>
                <c:pt idx="290">
                  <c:v>97.83</c:v>
                </c:pt>
                <c:pt idx="291">
                  <c:v>97.06</c:v>
                </c:pt>
                <c:pt idx="292">
                  <c:v>100.5</c:v>
                </c:pt>
                <c:pt idx="293">
                  <c:v>100.5</c:v>
                </c:pt>
                <c:pt idx="294">
                  <c:v>100.5</c:v>
                </c:pt>
                <c:pt idx="295">
                  <c:v>99.87499999999998</c:v>
                </c:pt>
                <c:pt idx="296">
                  <c:v>101.125</c:v>
                </c:pt>
                <c:pt idx="297">
                  <c:v>100.678</c:v>
                </c:pt>
                <c:pt idx="298">
                  <c:v>98.65599999999999</c:v>
                </c:pt>
                <c:pt idx="299">
                  <c:v>99.335</c:v>
                </c:pt>
                <c:pt idx="300">
                  <c:v>99.335</c:v>
                </c:pt>
                <c:pt idx="301">
                  <c:v>99.335</c:v>
                </c:pt>
                <c:pt idx="302">
                  <c:v>101.534</c:v>
                </c:pt>
                <c:pt idx="303">
                  <c:v>103.205</c:v>
                </c:pt>
                <c:pt idx="304">
                  <c:v>102.493</c:v>
                </c:pt>
                <c:pt idx="305">
                  <c:v>100.773</c:v>
                </c:pt>
                <c:pt idx="306">
                  <c:v>100.418</c:v>
                </c:pt>
                <c:pt idx="307">
                  <c:v>100.418</c:v>
                </c:pt>
                <c:pt idx="308">
                  <c:v>100.418</c:v>
                </c:pt>
                <c:pt idx="309">
                  <c:v>99.87499999999998</c:v>
                </c:pt>
                <c:pt idx="310">
                  <c:v>96.333</c:v>
                </c:pt>
                <c:pt idx="311">
                  <c:v>97.5</c:v>
                </c:pt>
                <c:pt idx="312">
                  <c:v>99.37799999999998</c:v>
                </c:pt>
                <c:pt idx="313">
                  <c:v>100.005</c:v>
                </c:pt>
                <c:pt idx="314">
                  <c:v>100.005</c:v>
                </c:pt>
                <c:pt idx="315">
                  <c:v>100.005</c:v>
                </c:pt>
                <c:pt idx="316">
                  <c:v>100.134</c:v>
                </c:pt>
                <c:pt idx="317">
                  <c:v>99.0</c:v>
                </c:pt>
                <c:pt idx="318">
                  <c:v>101.048</c:v>
                </c:pt>
                <c:pt idx="319">
                  <c:v>104.5</c:v>
                </c:pt>
                <c:pt idx="320">
                  <c:v>104.675</c:v>
                </c:pt>
                <c:pt idx="321">
                  <c:v>104.675</c:v>
                </c:pt>
                <c:pt idx="322">
                  <c:v>104.675</c:v>
                </c:pt>
                <c:pt idx="323">
                  <c:v>100.5</c:v>
                </c:pt>
                <c:pt idx="324">
                  <c:v>100.0</c:v>
                </c:pt>
                <c:pt idx="325">
                  <c:v>100.959</c:v>
                </c:pt>
                <c:pt idx="326">
                  <c:v>100.636</c:v>
                </c:pt>
                <c:pt idx="327">
                  <c:v>100.805</c:v>
                </c:pt>
                <c:pt idx="328">
                  <c:v>100.805</c:v>
                </c:pt>
                <c:pt idx="329">
                  <c:v>100.805</c:v>
                </c:pt>
                <c:pt idx="330">
                  <c:v>102.275</c:v>
                </c:pt>
                <c:pt idx="331">
                  <c:v>103.405</c:v>
                </c:pt>
                <c:pt idx="332">
                  <c:v>103.543</c:v>
                </c:pt>
                <c:pt idx="333">
                  <c:v>100.342</c:v>
                </c:pt>
                <c:pt idx="334">
                  <c:v>100.507</c:v>
                </c:pt>
                <c:pt idx="335">
                  <c:v>100.507</c:v>
                </c:pt>
                <c:pt idx="336">
                  <c:v>100.507</c:v>
                </c:pt>
                <c:pt idx="337">
                  <c:v>98.62499999999998</c:v>
                </c:pt>
                <c:pt idx="338">
                  <c:v>98.5</c:v>
                </c:pt>
                <c:pt idx="339">
                  <c:v>97.497</c:v>
                </c:pt>
                <c:pt idx="340">
                  <c:v>96.81500000000001</c:v>
                </c:pt>
                <c:pt idx="341">
                  <c:v>97.87499999999998</c:v>
                </c:pt>
                <c:pt idx="342">
                  <c:v>97.87499999999998</c:v>
                </c:pt>
                <c:pt idx="343">
                  <c:v>97.87499999999998</c:v>
                </c:pt>
                <c:pt idx="344">
                  <c:v>97.62499999999998</c:v>
                </c:pt>
                <c:pt idx="345">
                  <c:v>95.272</c:v>
                </c:pt>
                <c:pt idx="346">
                  <c:v>94.167</c:v>
                </c:pt>
                <c:pt idx="347">
                  <c:v>93.961</c:v>
                </c:pt>
                <c:pt idx="348">
                  <c:v>94.344</c:v>
                </c:pt>
                <c:pt idx="349">
                  <c:v>94.344</c:v>
                </c:pt>
                <c:pt idx="350">
                  <c:v>94.344</c:v>
                </c:pt>
                <c:pt idx="351">
                  <c:v>93.557</c:v>
                </c:pt>
                <c:pt idx="352">
                  <c:v>90.67299999999999</c:v>
                </c:pt>
                <c:pt idx="353">
                  <c:v>89.503</c:v>
                </c:pt>
                <c:pt idx="354">
                  <c:v>92.16</c:v>
                </c:pt>
                <c:pt idx="355">
                  <c:v>96.327</c:v>
                </c:pt>
                <c:pt idx="356">
                  <c:v>96.327</c:v>
                </c:pt>
                <c:pt idx="357">
                  <c:v>96.327</c:v>
                </c:pt>
                <c:pt idx="358">
                  <c:v>97.003</c:v>
                </c:pt>
                <c:pt idx="359">
                  <c:v>97.05899999999998</c:v>
                </c:pt>
                <c:pt idx="360">
                  <c:v>97.288</c:v>
                </c:pt>
                <c:pt idx="361">
                  <c:v>97.15299999999999</c:v>
                </c:pt>
                <c:pt idx="362">
                  <c:v>98.29</c:v>
                </c:pt>
                <c:pt idx="363">
                  <c:v>98.29</c:v>
                </c:pt>
                <c:pt idx="364">
                  <c:v>98.29</c:v>
                </c:pt>
                <c:pt idx="365">
                  <c:v>97.81800000000001</c:v>
                </c:pt>
                <c:pt idx="366">
                  <c:v>97.494</c:v>
                </c:pt>
                <c:pt idx="367">
                  <c:v>91.667</c:v>
                </c:pt>
                <c:pt idx="368">
                  <c:v>91.668</c:v>
                </c:pt>
                <c:pt idx="369">
                  <c:v>91.066</c:v>
                </c:pt>
                <c:pt idx="370">
                  <c:v>91.066</c:v>
                </c:pt>
                <c:pt idx="371">
                  <c:v>91.066</c:v>
                </c:pt>
                <c:pt idx="372">
                  <c:v>91.923</c:v>
                </c:pt>
                <c:pt idx="373">
                  <c:v>94.0</c:v>
                </c:pt>
                <c:pt idx="374">
                  <c:v>94.05299999999998</c:v>
                </c:pt>
                <c:pt idx="375">
                  <c:v>95.725</c:v>
                </c:pt>
                <c:pt idx="376">
                  <c:v>96.695</c:v>
                </c:pt>
                <c:pt idx="377">
                  <c:v>96.695</c:v>
                </c:pt>
                <c:pt idx="378">
                  <c:v>96.695</c:v>
                </c:pt>
                <c:pt idx="379">
                  <c:v>97.043</c:v>
                </c:pt>
                <c:pt idx="380">
                  <c:v>95.495</c:v>
                </c:pt>
                <c:pt idx="381">
                  <c:v>95.288</c:v>
                </c:pt>
                <c:pt idx="382">
                  <c:v>92.632</c:v>
                </c:pt>
                <c:pt idx="383">
                  <c:v>93.0</c:v>
                </c:pt>
                <c:pt idx="384">
                  <c:v>93.0</c:v>
                </c:pt>
                <c:pt idx="385">
                  <c:v>93.0</c:v>
                </c:pt>
                <c:pt idx="386">
                  <c:v>92.87899999999999</c:v>
                </c:pt>
                <c:pt idx="387">
                  <c:v>92.784</c:v>
                </c:pt>
                <c:pt idx="388">
                  <c:v>93.0</c:v>
                </c:pt>
                <c:pt idx="389">
                  <c:v>92.406</c:v>
                </c:pt>
                <c:pt idx="390">
                  <c:v>91.933</c:v>
                </c:pt>
                <c:pt idx="391">
                  <c:v>91.933</c:v>
                </c:pt>
                <c:pt idx="392">
                  <c:v>91.933</c:v>
                </c:pt>
                <c:pt idx="393">
                  <c:v>92.5</c:v>
                </c:pt>
                <c:pt idx="394">
                  <c:v>92.665</c:v>
                </c:pt>
                <c:pt idx="395">
                  <c:v>97.168</c:v>
                </c:pt>
                <c:pt idx="396">
                  <c:v>99.038</c:v>
                </c:pt>
                <c:pt idx="397">
                  <c:v>98.332</c:v>
                </c:pt>
                <c:pt idx="398">
                  <c:v>98.332</c:v>
                </c:pt>
                <c:pt idx="399">
                  <c:v>98.332</c:v>
                </c:pt>
                <c:pt idx="400">
                  <c:v>99.662</c:v>
                </c:pt>
                <c:pt idx="401">
                  <c:v>99.415</c:v>
                </c:pt>
                <c:pt idx="402">
                  <c:v>99.753</c:v>
                </c:pt>
                <c:pt idx="403">
                  <c:v>98.73</c:v>
                </c:pt>
                <c:pt idx="404">
                  <c:v>99.168</c:v>
                </c:pt>
                <c:pt idx="405">
                  <c:v>99.168</c:v>
                </c:pt>
                <c:pt idx="406">
                  <c:v>99.168</c:v>
                </c:pt>
                <c:pt idx="407">
                  <c:v>99.001</c:v>
                </c:pt>
                <c:pt idx="408">
                  <c:v>99.3</c:v>
                </c:pt>
                <c:pt idx="409">
                  <c:v>99.913</c:v>
                </c:pt>
                <c:pt idx="410">
                  <c:v>99.17299999999999</c:v>
                </c:pt>
                <c:pt idx="411">
                  <c:v>99.271</c:v>
                </c:pt>
                <c:pt idx="412">
                  <c:v>99.271</c:v>
                </c:pt>
                <c:pt idx="413">
                  <c:v>99.271</c:v>
                </c:pt>
                <c:pt idx="414">
                  <c:v>100.003</c:v>
                </c:pt>
                <c:pt idx="415">
                  <c:v>99.73200000000001</c:v>
                </c:pt>
                <c:pt idx="416">
                  <c:v>102.17</c:v>
                </c:pt>
                <c:pt idx="417">
                  <c:v>102.578</c:v>
                </c:pt>
                <c:pt idx="418">
                  <c:v>101.073</c:v>
                </c:pt>
                <c:pt idx="419">
                  <c:v>101.073</c:v>
                </c:pt>
                <c:pt idx="420">
                  <c:v>101.073</c:v>
                </c:pt>
                <c:pt idx="421">
                  <c:v>103.246</c:v>
                </c:pt>
                <c:pt idx="422">
                  <c:v>104.75</c:v>
                </c:pt>
                <c:pt idx="423">
                  <c:v>102.563</c:v>
                </c:pt>
                <c:pt idx="424">
                  <c:v>102.799</c:v>
                </c:pt>
                <c:pt idx="425">
                  <c:v>102.884</c:v>
                </c:pt>
                <c:pt idx="426">
                  <c:v>102.884</c:v>
                </c:pt>
                <c:pt idx="427">
                  <c:v>102.884</c:v>
                </c:pt>
                <c:pt idx="428">
                  <c:v>101.666</c:v>
                </c:pt>
                <c:pt idx="429">
                  <c:v>99.17699999999999</c:v>
                </c:pt>
                <c:pt idx="430">
                  <c:v>97.518</c:v>
                </c:pt>
                <c:pt idx="431">
                  <c:v>94.5</c:v>
                </c:pt>
                <c:pt idx="432">
                  <c:v>94.165</c:v>
                </c:pt>
                <c:pt idx="433">
                  <c:v>94.165</c:v>
                </c:pt>
                <c:pt idx="434">
                  <c:v>94.165</c:v>
                </c:pt>
                <c:pt idx="435">
                  <c:v>91.23200000000001</c:v>
                </c:pt>
                <c:pt idx="436">
                  <c:v>90.149</c:v>
                </c:pt>
                <c:pt idx="437">
                  <c:v>88.998</c:v>
                </c:pt>
                <c:pt idx="438">
                  <c:v>89.668</c:v>
                </c:pt>
                <c:pt idx="439">
                  <c:v>89.78</c:v>
                </c:pt>
                <c:pt idx="440">
                  <c:v>89.78</c:v>
                </c:pt>
                <c:pt idx="441">
                  <c:v>89.78</c:v>
                </c:pt>
                <c:pt idx="442">
                  <c:v>91.338</c:v>
                </c:pt>
                <c:pt idx="443">
                  <c:v>89.515</c:v>
                </c:pt>
                <c:pt idx="444">
                  <c:v>91.0</c:v>
                </c:pt>
                <c:pt idx="445">
                  <c:v>93.33</c:v>
                </c:pt>
                <c:pt idx="446">
                  <c:v>94.665</c:v>
                </c:pt>
                <c:pt idx="447">
                  <c:v>94.665</c:v>
                </c:pt>
                <c:pt idx="448">
                  <c:v>94.665</c:v>
                </c:pt>
                <c:pt idx="449">
                  <c:v>94.003</c:v>
                </c:pt>
                <c:pt idx="450">
                  <c:v>95.97</c:v>
                </c:pt>
                <c:pt idx="451">
                  <c:v>98.299</c:v>
                </c:pt>
                <c:pt idx="452">
                  <c:v>97.836</c:v>
                </c:pt>
                <c:pt idx="453">
                  <c:v>97.16599999999998</c:v>
                </c:pt>
                <c:pt idx="454">
                  <c:v>97.16599999999998</c:v>
                </c:pt>
                <c:pt idx="455">
                  <c:v>97.16599999999998</c:v>
                </c:pt>
                <c:pt idx="456">
                  <c:v>98.354</c:v>
                </c:pt>
                <c:pt idx="457">
                  <c:v>98.25</c:v>
                </c:pt>
                <c:pt idx="458">
                  <c:v>98.25</c:v>
                </c:pt>
                <c:pt idx="459">
                  <c:v>95.85</c:v>
                </c:pt>
                <c:pt idx="460">
                  <c:v>94.588</c:v>
                </c:pt>
                <c:pt idx="461">
                  <c:v>94.588</c:v>
                </c:pt>
                <c:pt idx="462">
                  <c:v>94.588</c:v>
                </c:pt>
                <c:pt idx="463">
                  <c:v>91.10499999999998</c:v>
                </c:pt>
                <c:pt idx="464">
                  <c:v>88.33</c:v>
                </c:pt>
                <c:pt idx="465">
                  <c:v>85.09500000000001</c:v>
                </c:pt>
                <c:pt idx="466">
                  <c:v>82.934</c:v>
                </c:pt>
                <c:pt idx="467">
                  <c:v>83.132</c:v>
                </c:pt>
                <c:pt idx="468">
                  <c:v>83.132</c:v>
                </c:pt>
                <c:pt idx="469">
                  <c:v>83.132</c:v>
                </c:pt>
                <c:pt idx="470">
                  <c:v>86.596</c:v>
                </c:pt>
                <c:pt idx="471">
                  <c:v>86.15699999999998</c:v>
                </c:pt>
                <c:pt idx="472">
                  <c:v>87.912</c:v>
                </c:pt>
                <c:pt idx="473">
                  <c:v>90.534</c:v>
                </c:pt>
                <c:pt idx="474">
                  <c:v>91.391</c:v>
                </c:pt>
                <c:pt idx="475">
                  <c:v>91.391</c:v>
                </c:pt>
                <c:pt idx="476">
                  <c:v>91.391</c:v>
                </c:pt>
                <c:pt idx="477">
                  <c:v>90.401</c:v>
                </c:pt>
                <c:pt idx="478">
                  <c:v>89.83</c:v>
                </c:pt>
                <c:pt idx="479">
                  <c:v>87.16999999999998</c:v>
                </c:pt>
                <c:pt idx="480">
                  <c:v>85.0</c:v>
                </c:pt>
                <c:pt idx="481">
                  <c:v>85.35199999999998</c:v>
                </c:pt>
                <c:pt idx="482">
                  <c:v>85.35199999999998</c:v>
                </c:pt>
                <c:pt idx="483">
                  <c:v>85.35199999999998</c:v>
                </c:pt>
                <c:pt idx="484">
                  <c:v>83.012</c:v>
                </c:pt>
                <c:pt idx="485">
                  <c:v>82.63299999999998</c:v>
                </c:pt>
                <c:pt idx="486">
                  <c:v>83.25</c:v>
                </c:pt>
                <c:pt idx="487">
                  <c:v>79.34500000000001</c:v>
                </c:pt>
                <c:pt idx="488">
                  <c:v>78.03</c:v>
                </c:pt>
                <c:pt idx="489">
                  <c:v>78.03</c:v>
                </c:pt>
                <c:pt idx="490">
                  <c:v>78.03</c:v>
                </c:pt>
                <c:pt idx="491">
                  <c:v>76.25</c:v>
                </c:pt>
                <c:pt idx="492">
                  <c:v>76.995</c:v>
                </c:pt>
                <c:pt idx="493">
                  <c:v>74.964</c:v>
                </c:pt>
                <c:pt idx="494">
                  <c:v>75.15399999999998</c:v>
                </c:pt>
                <c:pt idx="495">
                  <c:v>74.849</c:v>
                </c:pt>
                <c:pt idx="496">
                  <c:v>74.849</c:v>
                </c:pt>
                <c:pt idx="497">
                  <c:v>74.849</c:v>
                </c:pt>
                <c:pt idx="498">
                  <c:v>77.332</c:v>
                </c:pt>
                <c:pt idx="499">
                  <c:v>78.0</c:v>
                </c:pt>
                <c:pt idx="500">
                  <c:v>78.414</c:v>
                </c:pt>
                <c:pt idx="501">
                  <c:v>82.975</c:v>
                </c:pt>
                <c:pt idx="502">
                  <c:v>84.495</c:v>
                </c:pt>
                <c:pt idx="503">
                  <c:v>84.495</c:v>
                </c:pt>
                <c:pt idx="504">
                  <c:v>84.495</c:v>
                </c:pt>
                <c:pt idx="505">
                  <c:v>86.82499999999998</c:v>
                </c:pt>
                <c:pt idx="506">
                  <c:v>85.497</c:v>
                </c:pt>
                <c:pt idx="507">
                  <c:v>86.838</c:v>
                </c:pt>
                <c:pt idx="508">
                  <c:v>89.278</c:v>
                </c:pt>
                <c:pt idx="509">
                  <c:v>91.552</c:v>
                </c:pt>
                <c:pt idx="510">
                  <c:v>91.552</c:v>
                </c:pt>
                <c:pt idx="511">
                  <c:v>91.552</c:v>
                </c:pt>
                <c:pt idx="512">
                  <c:v>92.745</c:v>
                </c:pt>
                <c:pt idx="513">
                  <c:v>94.548</c:v>
                </c:pt>
                <c:pt idx="514">
                  <c:v>97.549</c:v>
                </c:pt>
                <c:pt idx="515">
                  <c:v>97.997</c:v>
                </c:pt>
                <c:pt idx="516">
                  <c:v>101.662</c:v>
                </c:pt>
                <c:pt idx="517">
                  <c:v>101.662</c:v>
                </c:pt>
                <c:pt idx="518">
                  <c:v>101.662</c:v>
                </c:pt>
                <c:pt idx="519">
                  <c:v>104.309</c:v>
                </c:pt>
                <c:pt idx="520">
                  <c:v>106.066</c:v>
                </c:pt>
                <c:pt idx="521">
                  <c:v>114.585</c:v>
                </c:pt>
                <c:pt idx="522">
                  <c:v>119.875</c:v>
                </c:pt>
                <c:pt idx="523">
                  <c:v>118.125</c:v>
                </c:pt>
                <c:pt idx="524">
                  <c:v>118.125</c:v>
                </c:pt>
                <c:pt idx="525">
                  <c:v>118.125</c:v>
                </c:pt>
                <c:pt idx="526">
                  <c:v>129.21</c:v>
                </c:pt>
                <c:pt idx="527">
                  <c:v>137.839</c:v>
                </c:pt>
                <c:pt idx="528">
                  <c:v>134.845</c:v>
                </c:pt>
                <c:pt idx="529">
                  <c:v>112.381</c:v>
                </c:pt>
                <c:pt idx="530">
                  <c:v>115.645</c:v>
                </c:pt>
                <c:pt idx="531">
                  <c:v>115.645</c:v>
                </c:pt>
                <c:pt idx="532">
                  <c:v>115.645</c:v>
                </c:pt>
                <c:pt idx="533">
                  <c:v>127.293</c:v>
                </c:pt>
                <c:pt idx="534">
                  <c:v>126.5</c:v>
                </c:pt>
                <c:pt idx="535">
                  <c:v>136.021</c:v>
                </c:pt>
                <c:pt idx="536">
                  <c:v>157.432</c:v>
                </c:pt>
                <c:pt idx="537">
                  <c:v>161.056</c:v>
                </c:pt>
                <c:pt idx="538">
                  <c:v>161.056</c:v>
                </c:pt>
                <c:pt idx="539">
                  <c:v>161.056</c:v>
                </c:pt>
                <c:pt idx="540">
                  <c:v>157.35</c:v>
                </c:pt>
                <c:pt idx="541">
                  <c:v>146.365</c:v>
                </c:pt>
                <c:pt idx="542">
                  <c:v>139.024</c:v>
                </c:pt>
                <c:pt idx="543">
                  <c:v>129.376</c:v>
                </c:pt>
                <c:pt idx="544">
                  <c:v>131.492</c:v>
                </c:pt>
                <c:pt idx="545">
                  <c:v>131.492</c:v>
                </c:pt>
                <c:pt idx="546">
                  <c:v>131.492</c:v>
                </c:pt>
                <c:pt idx="547">
                  <c:v>132.01</c:v>
                </c:pt>
                <c:pt idx="548">
                  <c:v>134.31</c:v>
                </c:pt>
                <c:pt idx="549">
                  <c:v>139.629</c:v>
                </c:pt>
                <c:pt idx="550">
                  <c:v>142.333</c:v>
                </c:pt>
                <c:pt idx="551">
                  <c:v>146.818</c:v>
                </c:pt>
                <c:pt idx="552">
                  <c:v>146.818</c:v>
                </c:pt>
                <c:pt idx="553">
                  <c:v>146.818</c:v>
                </c:pt>
                <c:pt idx="554">
                  <c:v>145.539</c:v>
                </c:pt>
                <c:pt idx="555">
                  <c:v>139.008</c:v>
                </c:pt>
                <c:pt idx="556">
                  <c:v>137.658</c:v>
                </c:pt>
                <c:pt idx="557">
                  <c:v>128.183</c:v>
                </c:pt>
                <c:pt idx="558">
                  <c:v>125.776</c:v>
                </c:pt>
                <c:pt idx="559">
                  <c:v>125.776</c:v>
                </c:pt>
                <c:pt idx="560">
                  <c:v>125.776</c:v>
                </c:pt>
                <c:pt idx="561">
                  <c:v>116.875</c:v>
                </c:pt>
                <c:pt idx="562">
                  <c:v>119.317</c:v>
                </c:pt>
                <c:pt idx="563">
                  <c:v>115.208</c:v>
                </c:pt>
                <c:pt idx="564">
                  <c:v>110.842</c:v>
                </c:pt>
                <c:pt idx="565">
                  <c:v>112.169</c:v>
                </c:pt>
                <c:pt idx="566">
                  <c:v>112.169</c:v>
                </c:pt>
                <c:pt idx="567">
                  <c:v>112.169</c:v>
                </c:pt>
                <c:pt idx="568">
                  <c:v>110.812</c:v>
                </c:pt>
                <c:pt idx="569">
                  <c:v>112.86</c:v>
                </c:pt>
                <c:pt idx="570">
                  <c:v>118.158</c:v>
                </c:pt>
                <c:pt idx="571">
                  <c:v>121.266</c:v>
                </c:pt>
                <c:pt idx="572">
                  <c:v>123.629</c:v>
                </c:pt>
                <c:pt idx="573">
                  <c:v>123.629</c:v>
                </c:pt>
                <c:pt idx="574">
                  <c:v>123.629</c:v>
                </c:pt>
                <c:pt idx="575">
                  <c:v>129.25</c:v>
                </c:pt>
                <c:pt idx="576">
                  <c:v>129.162</c:v>
                </c:pt>
                <c:pt idx="577">
                  <c:v>125.825</c:v>
                </c:pt>
                <c:pt idx="578">
                  <c:v>126.052</c:v>
                </c:pt>
                <c:pt idx="579">
                  <c:v>122.457</c:v>
                </c:pt>
                <c:pt idx="580">
                  <c:v>122.457</c:v>
                </c:pt>
                <c:pt idx="581">
                  <c:v>122.457</c:v>
                </c:pt>
                <c:pt idx="582">
                  <c:v>124.417</c:v>
                </c:pt>
                <c:pt idx="583">
                  <c:v>125.537</c:v>
                </c:pt>
                <c:pt idx="584">
                  <c:v>126.502</c:v>
                </c:pt>
                <c:pt idx="585">
                  <c:v>125.34</c:v>
                </c:pt>
                <c:pt idx="586">
                  <c:v>122.064</c:v>
                </c:pt>
                <c:pt idx="587">
                  <c:v>122.064</c:v>
                </c:pt>
                <c:pt idx="588">
                  <c:v>122.064</c:v>
                </c:pt>
                <c:pt idx="589">
                  <c:v>117.375</c:v>
                </c:pt>
                <c:pt idx="590">
                  <c:v>113.914</c:v>
                </c:pt>
                <c:pt idx="591">
                  <c:v>118.873</c:v>
                </c:pt>
                <c:pt idx="592">
                  <c:v>122.322</c:v>
                </c:pt>
                <c:pt idx="593">
                  <c:v>128.65</c:v>
                </c:pt>
                <c:pt idx="594">
                  <c:v>128.65</c:v>
                </c:pt>
                <c:pt idx="595">
                  <c:v>128.65</c:v>
                </c:pt>
                <c:pt idx="596">
                  <c:v>133.125</c:v>
                </c:pt>
                <c:pt idx="597">
                  <c:v>130.85</c:v>
                </c:pt>
                <c:pt idx="598">
                  <c:v>137.958</c:v>
                </c:pt>
                <c:pt idx="599">
                  <c:v>133.125</c:v>
                </c:pt>
                <c:pt idx="600">
                  <c:v>125.015</c:v>
                </c:pt>
                <c:pt idx="601">
                  <c:v>125.015</c:v>
                </c:pt>
                <c:pt idx="602">
                  <c:v>125.015</c:v>
                </c:pt>
                <c:pt idx="603">
                  <c:v>124.996</c:v>
                </c:pt>
                <c:pt idx="604">
                  <c:v>128.647</c:v>
                </c:pt>
                <c:pt idx="605">
                  <c:v>130.0</c:v>
                </c:pt>
                <c:pt idx="606">
                  <c:v>128.466</c:v>
                </c:pt>
                <c:pt idx="607">
                  <c:v>132.41</c:v>
                </c:pt>
                <c:pt idx="608">
                  <c:v>132.41</c:v>
                </c:pt>
                <c:pt idx="609">
                  <c:v>132.41</c:v>
                </c:pt>
                <c:pt idx="610">
                  <c:v>132.074</c:v>
                </c:pt>
                <c:pt idx="611">
                  <c:v>133.997</c:v>
                </c:pt>
                <c:pt idx="612">
                  <c:v>133.996</c:v>
                </c:pt>
                <c:pt idx="613">
                  <c:v>132.327</c:v>
                </c:pt>
                <c:pt idx="614">
                  <c:v>126.345</c:v>
                </c:pt>
                <c:pt idx="615">
                  <c:v>126.345</c:v>
                </c:pt>
                <c:pt idx="616">
                  <c:v>126.345</c:v>
                </c:pt>
                <c:pt idx="617">
                  <c:v>120.668</c:v>
                </c:pt>
                <c:pt idx="618">
                  <c:v>118.827</c:v>
                </c:pt>
                <c:pt idx="619">
                  <c:v>113.624</c:v>
                </c:pt>
                <c:pt idx="620">
                  <c:v>115.003</c:v>
                </c:pt>
                <c:pt idx="621">
                  <c:v>114.174</c:v>
                </c:pt>
                <c:pt idx="622">
                  <c:v>114.174</c:v>
                </c:pt>
                <c:pt idx="623">
                  <c:v>114.174</c:v>
                </c:pt>
                <c:pt idx="624">
                  <c:v>110.374</c:v>
                </c:pt>
                <c:pt idx="625">
                  <c:v>106.839</c:v>
                </c:pt>
                <c:pt idx="626">
                  <c:v>93.499</c:v>
                </c:pt>
                <c:pt idx="627">
                  <c:v>98.003</c:v>
                </c:pt>
                <c:pt idx="628">
                  <c:v>104.039</c:v>
                </c:pt>
                <c:pt idx="629">
                  <c:v>104.039</c:v>
                </c:pt>
                <c:pt idx="630">
                  <c:v>104.039</c:v>
                </c:pt>
                <c:pt idx="631">
                  <c:v>102.377</c:v>
                </c:pt>
                <c:pt idx="632">
                  <c:v>110.342</c:v>
                </c:pt>
                <c:pt idx="633">
                  <c:v>111.33</c:v>
                </c:pt>
                <c:pt idx="634">
                  <c:v>116.15</c:v>
                </c:pt>
                <c:pt idx="635">
                  <c:v>120.501</c:v>
                </c:pt>
                <c:pt idx="636">
                  <c:v>120.501</c:v>
                </c:pt>
                <c:pt idx="637">
                  <c:v>120.501</c:v>
                </c:pt>
                <c:pt idx="638">
                  <c:v>123.323</c:v>
                </c:pt>
                <c:pt idx="639">
                  <c:v>118.741</c:v>
                </c:pt>
                <c:pt idx="640">
                  <c:v>120.688</c:v>
                </c:pt>
                <c:pt idx="641">
                  <c:v>120.995</c:v>
                </c:pt>
                <c:pt idx="642">
                  <c:v>118.58</c:v>
                </c:pt>
                <c:pt idx="643">
                  <c:v>118.58</c:v>
                </c:pt>
                <c:pt idx="644">
                  <c:v>118.58</c:v>
                </c:pt>
                <c:pt idx="645">
                  <c:v>116.125</c:v>
                </c:pt>
                <c:pt idx="646">
                  <c:v>115.665</c:v>
                </c:pt>
                <c:pt idx="647">
                  <c:v>114.34</c:v>
                </c:pt>
                <c:pt idx="648">
                  <c:v>109.348</c:v>
                </c:pt>
                <c:pt idx="649">
                  <c:v>107.22</c:v>
                </c:pt>
                <c:pt idx="650">
                  <c:v>107.22</c:v>
                </c:pt>
                <c:pt idx="651">
                  <c:v>107.22</c:v>
                </c:pt>
                <c:pt idx="652">
                  <c:v>105.974</c:v>
                </c:pt>
                <c:pt idx="653">
                  <c:v>104.822</c:v>
                </c:pt>
                <c:pt idx="654">
                  <c:v>103.25</c:v>
                </c:pt>
                <c:pt idx="655">
                  <c:v>103.995</c:v>
                </c:pt>
                <c:pt idx="656">
                  <c:v>102.515</c:v>
                </c:pt>
                <c:pt idx="657">
                  <c:v>102.515</c:v>
                </c:pt>
                <c:pt idx="658">
                  <c:v>102.515</c:v>
                </c:pt>
                <c:pt idx="659">
                  <c:v>106.25</c:v>
                </c:pt>
                <c:pt idx="660">
                  <c:v>103.0</c:v>
                </c:pt>
                <c:pt idx="661">
                  <c:v>104.66</c:v>
                </c:pt>
                <c:pt idx="662">
                  <c:v>105.902</c:v>
                </c:pt>
                <c:pt idx="663">
                  <c:v>104.491</c:v>
                </c:pt>
                <c:pt idx="664">
                  <c:v>104.491</c:v>
                </c:pt>
                <c:pt idx="665">
                  <c:v>104.491</c:v>
                </c:pt>
                <c:pt idx="666">
                  <c:v>103.114</c:v>
                </c:pt>
                <c:pt idx="667">
                  <c:v>102.57</c:v>
                </c:pt>
                <c:pt idx="668">
                  <c:v>103.69</c:v>
                </c:pt>
                <c:pt idx="669">
                  <c:v>104.155</c:v>
                </c:pt>
                <c:pt idx="670">
                  <c:v>107.665</c:v>
                </c:pt>
                <c:pt idx="671">
                  <c:v>107.665</c:v>
                </c:pt>
                <c:pt idx="672">
                  <c:v>107.665</c:v>
                </c:pt>
                <c:pt idx="673">
                  <c:v>104.167</c:v>
                </c:pt>
                <c:pt idx="674">
                  <c:v>112.869</c:v>
                </c:pt>
                <c:pt idx="675">
                  <c:v>107.0</c:v>
                </c:pt>
                <c:pt idx="676">
                  <c:v>107.825</c:v>
                </c:pt>
                <c:pt idx="677">
                  <c:v>108.726</c:v>
                </c:pt>
                <c:pt idx="678">
                  <c:v>108.726</c:v>
                </c:pt>
                <c:pt idx="679">
                  <c:v>108.726</c:v>
                </c:pt>
                <c:pt idx="680">
                  <c:v>109.131</c:v>
                </c:pt>
                <c:pt idx="681">
                  <c:v>110.249</c:v>
                </c:pt>
                <c:pt idx="682">
                  <c:v>109.51</c:v>
                </c:pt>
                <c:pt idx="683">
                  <c:v>105.842</c:v>
                </c:pt>
                <c:pt idx="684">
                  <c:v>101.675</c:v>
                </c:pt>
                <c:pt idx="685">
                  <c:v>101.675</c:v>
                </c:pt>
                <c:pt idx="686">
                  <c:v>101.675</c:v>
                </c:pt>
                <c:pt idx="687">
                  <c:v>95.16</c:v>
                </c:pt>
                <c:pt idx="688">
                  <c:v>101.323</c:v>
                </c:pt>
                <c:pt idx="689">
                  <c:v>104.84</c:v>
                </c:pt>
                <c:pt idx="690">
                  <c:v>104.82</c:v>
                </c:pt>
                <c:pt idx="691">
                  <c:v>100.633</c:v>
                </c:pt>
                <c:pt idx="692">
                  <c:v>100.633</c:v>
                </c:pt>
                <c:pt idx="693">
                  <c:v>100.633</c:v>
                </c:pt>
                <c:pt idx="694">
                  <c:v>101.664</c:v>
                </c:pt>
                <c:pt idx="695">
                  <c:v>101.835</c:v>
                </c:pt>
                <c:pt idx="696">
                  <c:v>102.559</c:v>
                </c:pt>
                <c:pt idx="697">
                  <c:v>103.0</c:v>
                </c:pt>
                <c:pt idx="698">
                  <c:v>103.0</c:v>
                </c:pt>
                <c:pt idx="699">
                  <c:v>103.0</c:v>
                </c:pt>
                <c:pt idx="700">
                  <c:v>103.0</c:v>
                </c:pt>
                <c:pt idx="701">
                  <c:v>104.039</c:v>
                </c:pt>
                <c:pt idx="702">
                  <c:v>105.497</c:v>
                </c:pt>
                <c:pt idx="703">
                  <c:v>105.875</c:v>
                </c:pt>
                <c:pt idx="704">
                  <c:v>101.827</c:v>
                </c:pt>
                <c:pt idx="705">
                  <c:v>93.75</c:v>
                </c:pt>
                <c:pt idx="706">
                  <c:v>93.75</c:v>
                </c:pt>
                <c:pt idx="707">
                  <c:v>93.75</c:v>
                </c:pt>
                <c:pt idx="708">
                  <c:v>90.019</c:v>
                </c:pt>
                <c:pt idx="709">
                  <c:v>90.67699999999999</c:v>
                </c:pt>
                <c:pt idx="710">
                  <c:v>92.665</c:v>
                </c:pt>
                <c:pt idx="711">
                  <c:v>86.501</c:v>
                </c:pt>
                <c:pt idx="712">
                  <c:v>88.95200000000001</c:v>
                </c:pt>
                <c:pt idx="713">
                  <c:v>88.95200000000001</c:v>
                </c:pt>
                <c:pt idx="714">
                  <c:v>88.95200000000001</c:v>
                </c:pt>
                <c:pt idx="715">
                  <c:v>89.5</c:v>
                </c:pt>
                <c:pt idx="716">
                  <c:v>90.49</c:v>
                </c:pt>
                <c:pt idx="717">
                  <c:v>85.84200000000001</c:v>
                </c:pt>
                <c:pt idx="718">
                  <c:v>87.492</c:v>
                </c:pt>
                <c:pt idx="719">
                  <c:v>89.82499999999998</c:v>
                </c:pt>
                <c:pt idx="720">
                  <c:v>89.82499999999998</c:v>
                </c:pt>
                <c:pt idx="721">
                  <c:v>89.82499999999998</c:v>
                </c:pt>
                <c:pt idx="722">
                  <c:v>91.0</c:v>
                </c:pt>
                <c:pt idx="723">
                  <c:v>91.055</c:v>
                </c:pt>
                <c:pt idx="724">
                  <c:v>91.006</c:v>
                </c:pt>
                <c:pt idx="725">
                  <c:v>91.0</c:v>
                </c:pt>
                <c:pt idx="726">
                  <c:v>91.66999999999998</c:v>
                </c:pt>
                <c:pt idx="727">
                  <c:v>91.66999999999998</c:v>
                </c:pt>
                <c:pt idx="728">
                  <c:v>91.66999999999998</c:v>
                </c:pt>
                <c:pt idx="729">
                  <c:v>91.832</c:v>
                </c:pt>
                <c:pt idx="730">
                  <c:v>91.51</c:v>
                </c:pt>
                <c:pt idx="731">
                  <c:v>91.503</c:v>
                </c:pt>
                <c:pt idx="732">
                  <c:v>95.168</c:v>
                </c:pt>
                <c:pt idx="733">
                  <c:v>92.833</c:v>
                </c:pt>
                <c:pt idx="734">
                  <c:v>92.833</c:v>
                </c:pt>
                <c:pt idx="735">
                  <c:v>92.833</c:v>
                </c:pt>
                <c:pt idx="736">
                  <c:v>95.0</c:v>
                </c:pt>
                <c:pt idx="737">
                  <c:v>96.32499999999998</c:v>
                </c:pt>
                <c:pt idx="738">
                  <c:v>98.261</c:v>
                </c:pt>
                <c:pt idx="739">
                  <c:v>98.665</c:v>
                </c:pt>
                <c:pt idx="740">
                  <c:v>98.32499999999998</c:v>
                </c:pt>
                <c:pt idx="741">
                  <c:v>98.32499999999998</c:v>
                </c:pt>
                <c:pt idx="742">
                  <c:v>98.32499999999998</c:v>
                </c:pt>
                <c:pt idx="743">
                  <c:v>98.271</c:v>
                </c:pt>
                <c:pt idx="744">
                  <c:v>97.0</c:v>
                </c:pt>
                <c:pt idx="745">
                  <c:v>96.005</c:v>
                </c:pt>
                <c:pt idx="746">
                  <c:v>98.32</c:v>
                </c:pt>
                <c:pt idx="747">
                  <c:v>97.41</c:v>
                </c:pt>
                <c:pt idx="748">
                  <c:v>97.41</c:v>
                </c:pt>
                <c:pt idx="749">
                  <c:v>97.41</c:v>
                </c:pt>
                <c:pt idx="750">
                  <c:v>96.219</c:v>
                </c:pt>
                <c:pt idx="751">
                  <c:v>96.335</c:v>
                </c:pt>
                <c:pt idx="752">
                  <c:v>101.0</c:v>
                </c:pt>
                <c:pt idx="753">
                  <c:v>105.675</c:v>
                </c:pt>
                <c:pt idx="754">
                  <c:v>112.0</c:v>
                </c:pt>
                <c:pt idx="755">
                  <c:v>112.0</c:v>
                </c:pt>
                <c:pt idx="756">
                  <c:v>112.0</c:v>
                </c:pt>
                <c:pt idx="757">
                  <c:v>111.495</c:v>
                </c:pt>
                <c:pt idx="758">
                  <c:v>100.85</c:v>
                </c:pt>
                <c:pt idx="759">
                  <c:v>108.993</c:v>
                </c:pt>
                <c:pt idx="760">
                  <c:v>108.007</c:v>
                </c:pt>
                <c:pt idx="761">
                  <c:v>108.42</c:v>
                </c:pt>
                <c:pt idx="762">
                  <c:v>108.42</c:v>
                </c:pt>
                <c:pt idx="763">
                  <c:v>108.42</c:v>
                </c:pt>
                <c:pt idx="764">
                  <c:v>110.83</c:v>
                </c:pt>
                <c:pt idx="765">
                  <c:v>104.125</c:v>
                </c:pt>
                <c:pt idx="766">
                  <c:v>102.175</c:v>
                </c:pt>
                <c:pt idx="767">
                  <c:v>96.488</c:v>
                </c:pt>
                <c:pt idx="768">
                  <c:v>94.495</c:v>
                </c:pt>
                <c:pt idx="769">
                  <c:v>94.495</c:v>
                </c:pt>
                <c:pt idx="770">
                  <c:v>94.495</c:v>
                </c:pt>
                <c:pt idx="771">
                  <c:v>97.17299999999999</c:v>
                </c:pt>
                <c:pt idx="772">
                  <c:v>95.993</c:v>
                </c:pt>
                <c:pt idx="773">
                  <c:v>96.497</c:v>
                </c:pt>
                <c:pt idx="774">
                  <c:v>93.995</c:v>
                </c:pt>
                <c:pt idx="775">
                  <c:v>92.0</c:v>
                </c:pt>
                <c:pt idx="776">
                  <c:v>92.0</c:v>
                </c:pt>
                <c:pt idx="777">
                  <c:v>92.0</c:v>
                </c:pt>
                <c:pt idx="778">
                  <c:v>92.343</c:v>
                </c:pt>
                <c:pt idx="779">
                  <c:v>91.33</c:v>
                </c:pt>
                <c:pt idx="780">
                  <c:v>91.503</c:v>
                </c:pt>
                <c:pt idx="781">
                  <c:v>89.33</c:v>
                </c:pt>
                <c:pt idx="782">
                  <c:v>88.995</c:v>
                </c:pt>
                <c:pt idx="783">
                  <c:v>88.995</c:v>
                </c:pt>
                <c:pt idx="784">
                  <c:v>88.995</c:v>
                </c:pt>
                <c:pt idx="785">
                  <c:v>83.17299999999999</c:v>
                </c:pt>
                <c:pt idx="786">
                  <c:v>86.0</c:v>
                </c:pt>
                <c:pt idx="787">
                  <c:v>89.665</c:v>
                </c:pt>
                <c:pt idx="788">
                  <c:v>89.01</c:v>
                </c:pt>
                <c:pt idx="789">
                  <c:v>89.665</c:v>
                </c:pt>
                <c:pt idx="790">
                  <c:v>89.665</c:v>
                </c:pt>
                <c:pt idx="791">
                  <c:v>89.665</c:v>
                </c:pt>
                <c:pt idx="792">
                  <c:v>91.32499999999998</c:v>
                </c:pt>
                <c:pt idx="793">
                  <c:v>87.25</c:v>
                </c:pt>
                <c:pt idx="794">
                  <c:v>85.34500000000001</c:v>
                </c:pt>
                <c:pt idx="795">
                  <c:v>84.426</c:v>
                </c:pt>
                <c:pt idx="796">
                  <c:v>85.33</c:v>
                </c:pt>
                <c:pt idx="797">
                  <c:v>85.33</c:v>
                </c:pt>
                <c:pt idx="798">
                  <c:v>85.33</c:v>
                </c:pt>
                <c:pt idx="799">
                  <c:v>86.25</c:v>
                </c:pt>
                <c:pt idx="800">
                  <c:v>88.005</c:v>
                </c:pt>
                <c:pt idx="801">
                  <c:v>89.01</c:v>
                </c:pt>
                <c:pt idx="802">
                  <c:v>89.335</c:v>
                </c:pt>
                <c:pt idx="803">
                  <c:v>90.33</c:v>
                </c:pt>
                <c:pt idx="804">
                  <c:v>90.33</c:v>
                </c:pt>
                <c:pt idx="805">
                  <c:v>90.33</c:v>
                </c:pt>
                <c:pt idx="806">
                  <c:v>89.0</c:v>
                </c:pt>
                <c:pt idx="807">
                  <c:v>85.338</c:v>
                </c:pt>
                <c:pt idx="808">
                  <c:v>86.991</c:v>
                </c:pt>
                <c:pt idx="809">
                  <c:v>90.168</c:v>
                </c:pt>
                <c:pt idx="810">
                  <c:v>90.168</c:v>
                </c:pt>
                <c:pt idx="811">
                  <c:v>90.168</c:v>
                </c:pt>
                <c:pt idx="812">
                  <c:v>90.168</c:v>
                </c:pt>
                <c:pt idx="813">
                  <c:v>88.57499999999998</c:v>
                </c:pt>
                <c:pt idx="814">
                  <c:v>86.892</c:v>
                </c:pt>
                <c:pt idx="815">
                  <c:v>85.665</c:v>
                </c:pt>
                <c:pt idx="816">
                  <c:v>83.37499999999998</c:v>
                </c:pt>
                <c:pt idx="817">
                  <c:v>85.005</c:v>
                </c:pt>
                <c:pt idx="818">
                  <c:v>85.005</c:v>
                </c:pt>
                <c:pt idx="819">
                  <c:v>85.005</c:v>
                </c:pt>
                <c:pt idx="820">
                  <c:v>87.497</c:v>
                </c:pt>
                <c:pt idx="821">
                  <c:v>85.015</c:v>
                </c:pt>
                <c:pt idx="822">
                  <c:v>85.005</c:v>
                </c:pt>
                <c:pt idx="823">
                  <c:v>86.335</c:v>
                </c:pt>
                <c:pt idx="824">
                  <c:v>84.34</c:v>
                </c:pt>
                <c:pt idx="825">
                  <c:v>84.34</c:v>
                </c:pt>
                <c:pt idx="826">
                  <c:v>84.34</c:v>
                </c:pt>
                <c:pt idx="827">
                  <c:v>80.66999999999998</c:v>
                </c:pt>
                <c:pt idx="828">
                  <c:v>82.665</c:v>
                </c:pt>
                <c:pt idx="829">
                  <c:v>82.343</c:v>
                </c:pt>
                <c:pt idx="830">
                  <c:v>82.507</c:v>
                </c:pt>
                <c:pt idx="831">
                  <c:v>84.634</c:v>
                </c:pt>
                <c:pt idx="832">
                  <c:v>84.634</c:v>
                </c:pt>
                <c:pt idx="833">
                  <c:v>84.634</c:v>
                </c:pt>
                <c:pt idx="834">
                  <c:v>85.343</c:v>
                </c:pt>
                <c:pt idx="835">
                  <c:v>87.116</c:v>
                </c:pt>
                <c:pt idx="836">
                  <c:v>87.998</c:v>
                </c:pt>
                <c:pt idx="837">
                  <c:v>87.008</c:v>
                </c:pt>
                <c:pt idx="838">
                  <c:v>86.692</c:v>
                </c:pt>
                <c:pt idx="839">
                  <c:v>86.692</c:v>
                </c:pt>
                <c:pt idx="840">
                  <c:v>86.692</c:v>
                </c:pt>
                <c:pt idx="841">
                  <c:v>86.003</c:v>
                </c:pt>
                <c:pt idx="842">
                  <c:v>87.003</c:v>
                </c:pt>
                <c:pt idx="843">
                  <c:v>87.67299999999999</c:v>
                </c:pt>
                <c:pt idx="844">
                  <c:v>88.67299999999999</c:v>
                </c:pt>
                <c:pt idx="845">
                  <c:v>90.541</c:v>
                </c:pt>
                <c:pt idx="846">
                  <c:v>90.541</c:v>
                </c:pt>
                <c:pt idx="847">
                  <c:v>90.541</c:v>
                </c:pt>
                <c:pt idx="848">
                  <c:v>89.503</c:v>
                </c:pt>
                <c:pt idx="849">
                  <c:v>87.52299999999998</c:v>
                </c:pt>
                <c:pt idx="850">
                  <c:v>83.68299999999999</c:v>
                </c:pt>
                <c:pt idx="851">
                  <c:v>84.32799999999998</c:v>
                </c:pt>
                <c:pt idx="852">
                  <c:v>83.343</c:v>
                </c:pt>
                <c:pt idx="853">
                  <c:v>83.343</c:v>
                </c:pt>
                <c:pt idx="854">
                  <c:v>83.343</c:v>
                </c:pt>
                <c:pt idx="855">
                  <c:v>83.361</c:v>
                </c:pt>
                <c:pt idx="856">
                  <c:v>83.998</c:v>
                </c:pt>
                <c:pt idx="857">
                  <c:v>82.333</c:v>
                </c:pt>
                <c:pt idx="858">
                  <c:v>80.67299999999999</c:v>
                </c:pt>
                <c:pt idx="859">
                  <c:v>80.338</c:v>
                </c:pt>
                <c:pt idx="860">
                  <c:v>80.338</c:v>
                </c:pt>
                <c:pt idx="861">
                  <c:v>80.338</c:v>
                </c:pt>
                <c:pt idx="862">
                  <c:v>79.67799999999998</c:v>
                </c:pt>
                <c:pt idx="863">
                  <c:v>79.338</c:v>
                </c:pt>
                <c:pt idx="864">
                  <c:v>79.338</c:v>
                </c:pt>
                <c:pt idx="865">
                  <c:v>80.753</c:v>
                </c:pt>
                <c:pt idx="866">
                  <c:v>79.16599999999998</c:v>
                </c:pt>
                <c:pt idx="867">
                  <c:v>79.16599999999998</c:v>
                </c:pt>
                <c:pt idx="868">
                  <c:v>79.16599999999998</c:v>
                </c:pt>
                <c:pt idx="869">
                  <c:v>77.013</c:v>
                </c:pt>
                <c:pt idx="870">
                  <c:v>78.37799999999998</c:v>
                </c:pt>
                <c:pt idx="871">
                  <c:v>79.003</c:v>
                </c:pt>
                <c:pt idx="872">
                  <c:v>77.503</c:v>
                </c:pt>
                <c:pt idx="873">
                  <c:v>76.343</c:v>
                </c:pt>
                <c:pt idx="874">
                  <c:v>76.343</c:v>
                </c:pt>
                <c:pt idx="875">
                  <c:v>76.343</c:v>
                </c:pt>
                <c:pt idx="876">
                  <c:v>75.939</c:v>
                </c:pt>
                <c:pt idx="877">
                  <c:v>75.67799999999998</c:v>
                </c:pt>
                <c:pt idx="878">
                  <c:v>75.998</c:v>
                </c:pt>
                <c:pt idx="879">
                  <c:v>73.62799999999998</c:v>
                </c:pt>
                <c:pt idx="880">
                  <c:v>74.333</c:v>
                </c:pt>
                <c:pt idx="881">
                  <c:v>74.333</c:v>
                </c:pt>
                <c:pt idx="882">
                  <c:v>74.333</c:v>
                </c:pt>
                <c:pt idx="883">
                  <c:v>74.003</c:v>
                </c:pt>
                <c:pt idx="884">
                  <c:v>76.552</c:v>
                </c:pt>
                <c:pt idx="885">
                  <c:v>76.503</c:v>
                </c:pt>
                <c:pt idx="886">
                  <c:v>76.338</c:v>
                </c:pt>
                <c:pt idx="887">
                  <c:v>68.782</c:v>
                </c:pt>
                <c:pt idx="888">
                  <c:v>68.782</c:v>
                </c:pt>
                <c:pt idx="889">
                  <c:v>68.782</c:v>
                </c:pt>
                <c:pt idx="890">
                  <c:v>68.253</c:v>
                </c:pt>
                <c:pt idx="891">
                  <c:v>69.003</c:v>
                </c:pt>
                <c:pt idx="892">
                  <c:v>68.504</c:v>
                </c:pt>
                <c:pt idx="893">
                  <c:v>69.548</c:v>
                </c:pt>
                <c:pt idx="894">
                  <c:v>69.403</c:v>
                </c:pt>
                <c:pt idx="895">
                  <c:v>69.403</c:v>
                </c:pt>
                <c:pt idx="896">
                  <c:v>69.403</c:v>
                </c:pt>
                <c:pt idx="897">
                  <c:v>68.37799999999998</c:v>
                </c:pt>
                <c:pt idx="898">
                  <c:v>65.32899999999998</c:v>
                </c:pt>
                <c:pt idx="899">
                  <c:v>64.16999999999998</c:v>
                </c:pt>
                <c:pt idx="900">
                  <c:v>65.753</c:v>
                </c:pt>
                <c:pt idx="901">
                  <c:v>68.003</c:v>
                </c:pt>
                <c:pt idx="902">
                  <c:v>68.003</c:v>
                </c:pt>
                <c:pt idx="903">
                  <c:v>68.003</c:v>
                </c:pt>
                <c:pt idx="904">
                  <c:v>67.667</c:v>
                </c:pt>
                <c:pt idx="905">
                  <c:v>67.87499999999998</c:v>
                </c:pt>
                <c:pt idx="906">
                  <c:v>65.832</c:v>
                </c:pt>
                <c:pt idx="907">
                  <c:v>64.75</c:v>
                </c:pt>
                <c:pt idx="908">
                  <c:v>65.67299999999999</c:v>
                </c:pt>
                <c:pt idx="909">
                  <c:v>65.67299999999999</c:v>
                </c:pt>
                <c:pt idx="910">
                  <c:v>65.67299999999999</c:v>
                </c:pt>
                <c:pt idx="911">
                  <c:v>67.063</c:v>
                </c:pt>
                <c:pt idx="912">
                  <c:v>66.753</c:v>
                </c:pt>
                <c:pt idx="913">
                  <c:v>70.12499999999998</c:v>
                </c:pt>
                <c:pt idx="914">
                  <c:v>69.77899999999998</c:v>
                </c:pt>
                <c:pt idx="915">
                  <c:v>69.16999999999998</c:v>
                </c:pt>
                <c:pt idx="916">
                  <c:v>69.16999999999998</c:v>
                </c:pt>
                <c:pt idx="917">
                  <c:v>69.16999999999998</c:v>
                </c:pt>
                <c:pt idx="918">
                  <c:v>69.668</c:v>
                </c:pt>
                <c:pt idx="919">
                  <c:v>69.338</c:v>
                </c:pt>
                <c:pt idx="920">
                  <c:v>67.502</c:v>
                </c:pt>
                <c:pt idx="921">
                  <c:v>69.835</c:v>
                </c:pt>
                <c:pt idx="922">
                  <c:v>71.503</c:v>
                </c:pt>
                <c:pt idx="923">
                  <c:v>71.503</c:v>
                </c:pt>
                <c:pt idx="924">
                  <c:v>71.503</c:v>
                </c:pt>
                <c:pt idx="925">
                  <c:v>72.667</c:v>
                </c:pt>
                <c:pt idx="926">
                  <c:v>74.335</c:v>
                </c:pt>
                <c:pt idx="927">
                  <c:v>74.003</c:v>
                </c:pt>
                <c:pt idx="928">
                  <c:v>76.503</c:v>
                </c:pt>
                <c:pt idx="929">
                  <c:v>76.003</c:v>
                </c:pt>
                <c:pt idx="930">
                  <c:v>76.003</c:v>
                </c:pt>
                <c:pt idx="931">
                  <c:v>76.003</c:v>
                </c:pt>
                <c:pt idx="932">
                  <c:v>75.66999999999998</c:v>
                </c:pt>
                <c:pt idx="933">
                  <c:v>73.003</c:v>
                </c:pt>
                <c:pt idx="934">
                  <c:v>72.003</c:v>
                </c:pt>
                <c:pt idx="935">
                  <c:v>72.503</c:v>
                </c:pt>
                <c:pt idx="936">
                  <c:v>74.62799999999998</c:v>
                </c:pt>
                <c:pt idx="937">
                  <c:v>74.62799999999998</c:v>
                </c:pt>
                <c:pt idx="938">
                  <c:v>74.62799999999998</c:v>
                </c:pt>
                <c:pt idx="939">
                  <c:v>78.65799999999998</c:v>
                </c:pt>
                <c:pt idx="940">
                  <c:v>80.75</c:v>
                </c:pt>
                <c:pt idx="941">
                  <c:v>82.66299999999998</c:v>
                </c:pt>
                <c:pt idx="942">
                  <c:v>85.65799999999998</c:v>
                </c:pt>
                <c:pt idx="943">
                  <c:v>86.668</c:v>
                </c:pt>
                <c:pt idx="944">
                  <c:v>86.668</c:v>
                </c:pt>
                <c:pt idx="945">
                  <c:v>86.668</c:v>
                </c:pt>
                <c:pt idx="946">
                  <c:v>81.71</c:v>
                </c:pt>
                <c:pt idx="947">
                  <c:v>86.085</c:v>
                </c:pt>
                <c:pt idx="948">
                  <c:v>84.253</c:v>
                </c:pt>
                <c:pt idx="949">
                  <c:v>85.002</c:v>
                </c:pt>
                <c:pt idx="950">
                  <c:v>86.668</c:v>
                </c:pt>
                <c:pt idx="951">
                  <c:v>86.668</c:v>
                </c:pt>
                <c:pt idx="952">
                  <c:v>86.668</c:v>
                </c:pt>
                <c:pt idx="953">
                  <c:v>80.503</c:v>
                </c:pt>
                <c:pt idx="954">
                  <c:v>77.333</c:v>
                </c:pt>
                <c:pt idx="955">
                  <c:v>73.003</c:v>
                </c:pt>
                <c:pt idx="956">
                  <c:v>71.668</c:v>
                </c:pt>
                <c:pt idx="957">
                  <c:v>71.66299999999998</c:v>
                </c:pt>
                <c:pt idx="958">
                  <c:v>71.66299999999998</c:v>
                </c:pt>
                <c:pt idx="959">
                  <c:v>71.66299999999998</c:v>
                </c:pt>
                <c:pt idx="960">
                  <c:v>68.67799999999998</c:v>
                </c:pt>
                <c:pt idx="961">
                  <c:v>67.68899999999998</c:v>
                </c:pt>
                <c:pt idx="962">
                  <c:v>69.32799999999998</c:v>
                </c:pt>
                <c:pt idx="963">
                  <c:v>68.12799999999998</c:v>
                </c:pt>
                <c:pt idx="964">
                  <c:v>68.67299999999999</c:v>
                </c:pt>
                <c:pt idx="965">
                  <c:v>68.67299999999999</c:v>
                </c:pt>
                <c:pt idx="966">
                  <c:v>68.67299999999999</c:v>
                </c:pt>
                <c:pt idx="967">
                  <c:v>69.333</c:v>
                </c:pt>
                <c:pt idx="968">
                  <c:v>67.668</c:v>
                </c:pt>
                <c:pt idx="969">
                  <c:v>66.837</c:v>
                </c:pt>
                <c:pt idx="970">
                  <c:v>68.37799999999998</c:v>
                </c:pt>
                <c:pt idx="971">
                  <c:v>68.503</c:v>
                </c:pt>
                <c:pt idx="972">
                  <c:v>68.503</c:v>
                </c:pt>
                <c:pt idx="973">
                  <c:v>68.503</c:v>
                </c:pt>
                <c:pt idx="974">
                  <c:v>69.07599999999998</c:v>
                </c:pt>
                <c:pt idx="975">
                  <c:v>69.503</c:v>
                </c:pt>
                <c:pt idx="976">
                  <c:v>68.998</c:v>
                </c:pt>
                <c:pt idx="977">
                  <c:v>70.831</c:v>
                </c:pt>
                <c:pt idx="978">
                  <c:v>68.503</c:v>
                </c:pt>
                <c:pt idx="979">
                  <c:v>68.503</c:v>
                </c:pt>
                <c:pt idx="980">
                  <c:v>68.503</c:v>
                </c:pt>
                <c:pt idx="981">
                  <c:v>71.35899999999998</c:v>
                </c:pt>
                <c:pt idx="982">
                  <c:v>77.12299999999999</c:v>
                </c:pt>
                <c:pt idx="983">
                  <c:v>75.001</c:v>
                </c:pt>
                <c:pt idx="984">
                  <c:v>75.253</c:v>
                </c:pt>
                <c:pt idx="985">
                  <c:v>78.503</c:v>
                </c:pt>
                <c:pt idx="986">
                  <c:v>78.503</c:v>
                </c:pt>
                <c:pt idx="987">
                  <c:v>78.503</c:v>
                </c:pt>
                <c:pt idx="988">
                  <c:v>78.465</c:v>
                </c:pt>
                <c:pt idx="989">
                  <c:v>75.501</c:v>
                </c:pt>
                <c:pt idx="990">
                  <c:v>77.337</c:v>
                </c:pt>
                <c:pt idx="991">
                  <c:v>76.668</c:v>
                </c:pt>
                <c:pt idx="992">
                  <c:v>75.87799999999998</c:v>
                </c:pt>
                <c:pt idx="993">
                  <c:v>75.87799999999998</c:v>
                </c:pt>
                <c:pt idx="994">
                  <c:v>75.87799999999998</c:v>
                </c:pt>
                <c:pt idx="995">
                  <c:v>85.927</c:v>
                </c:pt>
                <c:pt idx="996">
                  <c:v>83.402</c:v>
                </c:pt>
                <c:pt idx="997">
                  <c:v>81.837</c:v>
                </c:pt>
                <c:pt idx="998">
                  <c:v>85.587</c:v>
                </c:pt>
                <c:pt idx="999">
                  <c:v>87.62799999999998</c:v>
                </c:pt>
                <c:pt idx="1000">
                  <c:v>87.62799999999998</c:v>
                </c:pt>
                <c:pt idx="1001">
                  <c:v>87.62799999999998</c:v>
                </c:pt>
                <c:pt idx="1002">
                  <c:v>94.149</c:v>
                </c:pt>
                <c:pt idx="1003">
                  <c:v>87.12699999999998</c:v>
                </c:pt>
                <c:pt idx="1004">
                  <c:v>87.302</c:v>
                </c:pt>
                <c:pt idx="1005">
                  <c:v>87.12599999999999</c:v>
                </c:pt>
                <c:pt idx="1006">
                  <c:v>88.993</c:v>
                </c:pt>
                <c:pt idx="1007">
                  <c:v>88.993</c:v>
                </c:pt>
                <c:pt idx="1008">
                  <c:v>88.993</c:v>
                </c:pt>
                <c:pt idx="1009">
                  <c:v>84.502</c:v>
                </c:pt>
                <c:pt idx="1010">
                  <c:v>85.816</c:v>
                </c:pt>
                <c:pt idx="1011">
                  <c:v>82.35199999999998</c:v>
                </c:pt>
                <c:pt idx="1012">
                  <c:v>85.59500000000001</c:v>
                </c:pt>
                <c:pt idx="1013">
                  <c:v>85.847</c:v>
                </c:pt>
                <c:pt idx="1014">
                  <c:v>85.847</c:v>
                </c:pt>
                <c:pt idx="1015">
                  <c:v>85.847</c:v>
                </c:pt>
                <c:pt idx="1016">
                  <c:v>87.15699999999998</c:v>
                </c:pt>
                <c:pt idx="1017">
                  <c:v>89.488</c:v>
                </c:pt>
                <c:pt idx="1018">
                  <c:v>93.62499999999998</c:v>
                </c:pt>
                <c:pt idx="1019">
                  <c:v>93.501</c:v>
                </c:pt>
                <c:pt idx="1020">
                  <c:v>87.18099999999998</c:v>
                </c:pt>
                <c:pt idx="1021">
                  <c:v>87.18099999999998</c:v>
                </c:pt>
                <c:pt idx="1022">
                  <c:v>87.18099999999998</c:v>
                </c:pt>
                <c:pt idx="1023">
                  <c:v>82.841</c:v>
                </c:pt>
                <c:pt idx="1024">
                  <c:v>80.85199999999998</c:v>
                </c:pt>
                <c:pt idx="1025">
                  <c:v>83.16899999999998</c:v>
                </c:pt>
                <c:pt idx="1026">
                  <c:v>84.12799999999998</c:v>
                </c:pt>
                <c:pt idx="1027">
                  <c:v>82.496</c:v>
                </c:pt>
                <c:pt idx="1028">
                  <c:v>82.496</c:v>
                </c:pt>
                <c:pt idx="1029">
                  <c:v>82.496</c:v>
                </c:pt>
                <c:pt idx="1030">
                  <c:v>83.753</c:v>
                </c:pt>
                <c:pt idx="1031">
                  <c:v>81.254</c:v>
                </c:pt>
                <c:pt idx="1032">
                  <c:v>81.501</c:v>
                </c:pt>
                <c:pt idx="1033">
                  <c:v>80.333</c:v>
                </c:pt>
                <c:pt idx="1034">
                  <c:v>79.003</c:v>
                </c:pt>
                <c:pt idx="1035">
                  <c:v>79.003</c:v>
                </c:pt>
                <c:pt idx="1036">
                  <c:v>79.003</c:v>
                </c:pt>
                <c:pt idx="1037">
                  <c:v>79.585</c:v>
                </c:pt>
                <c:pt idx="1038">
                  <c:v>81.60199999999998</c:v>
                </c:pt>
                <c:pt idx="1039">
                  <c:v>79.751</c:v>
                </c:pt>
                <c:pt idx="1040">
                  <c:v>83.003</c:v>
                </c:pt>
                <c:pt idx="1041">
                  <c:v>84.343</c:v>
                </c:pt>
                <c:pt idx="1042">
                  <c:v>84.343</c:v>
                </c:pt>
                <c:pt idx="1043">
                  <c:v>84.343</c:v>
                </c:pt>
                <c:pt idx="1044">
                  <c:v>84.333</c:v>
                </c:pt>
                <c:pt idx="1045">
                  <c:v>80.16999999999998</c:v>
                </c:pt>
                <c:pt idx="1046">
                  <c:v>85.503</c:v>
                </c:pt>
                <c:pt idx="1047">
                  <c:v>86.37799999999998</c:v>
                </c:pt>
                <c:pt idx="1048">
                  <c:v>86.998</c:v>
                </c:pt>
                <c:pt idx="1049">
                  <c:v>86.998</c:v>
                </c:pt>
                <c:pt idx="1050">
                  <c:v>86.998</c:v>
                </c:pt>
                <c:pt idx="1051">
                  <c:v>87.499</c:v>
                </c:pt>
                <c:pt idx="1052">
                  <c:v>86.998</c:v>
                </c:pt>
                <c:pt idx="1053">
                  <c:v>87.20200000000001</c:v>
                </c:pt>
                <c:pt idx="1054">
                  <c:v>89.168</c:v>
                </c:pt>
                <c:pt idx="1055">
                  <c:v>87.013</c:v>
                </c:pt>
                <c:pt idx="1056">
                  <c:v>87.013</c:v>
                </c:pt>
                <c:pt idx="1057">
                  <c:v>87.013</c:v>
                </c:pt>
                <c:pt idx="1058">
                  <c:v>86.87799999999998</c:v>
                </c:pt>
                <c:pt idx="1059">
                  <c:v>84.67299999999999</c:v>
                </c:pt>
                <c:pt idx="1060">
                  <c:v>83.668</c:v>
                </c:pt>
                <c:pt idx="1061">
                  <c:v>83.168</c:v>
                </c:pt>
                <c:pt idx="1062">
                  <c:v>83.15799999999998</c:v>
                </c:pt>
                <c:pt idx="1063">
                  <c:v>83.15799999999998</c:v>
                </c:pt>
                <c:pt idx="1064">
                  <c:v>83.15799999999998</c:v>
                </c:pt>
                <c:pt idx="1065">
                  <c:v>87.003</c:v>
                </c:pt>
                <c:pt idx="1066">
                  <c:v>87.751</c:v>
                </c:pt>
                <c:pt idx="1067">
                  <c:v>84.5</c:v>
                </c:pt>
                <c:pt idx="1068">
                  <c:v>85.0</c:v>
                </c:pt>
                <c:pt idx="1069">
                  <c:v>89.95800000000001</c:v>
                </c:pt>
                <c:pt idx="1070">
                  <c:v>89.95800000000001</c:v>
                </c:pt>
                <c:pt idx="1071">
                  <c:v>89.95800000000001</c:v>
                </c:pt>
                <c:pt idx="1072">
                  <c:v>95.898</c:v>
                </c:pt>
                <c:pt idx="1073">
                  <c:v>96.354</c:v>
                </c:pt>
                <c:pt idx="1074">
                  <c:v>103.408</c:v>
                </c:pt>
                <c:pt idx="1075">
                  <c:v>104.77</c:v>
                </c:pt>
                <c:pt idx="1076">
                  <c:v>111.602</c:v>
                </c:pt>
                <c:pt idx="1077">
                  <c:v>111.602</c:v>
                </c:pt>
                <c:pt idx="1078">
                  <c:v>111.602</c:v>
                </c:pt>
                <c:pt idx="1079">
                  <c:v>124.042</c:v>
                </c:pt>
                <c:pt idx="1080">
                  <c:v>121.192</c:v>
                </c:pt>
                <c:pt idx="1081">
                  <c:v>98.599</c:v>
                </c:pt>
                <c:pt idx="1082">
                  <c:v>100.006</c:v>
                </c:pt>
                <c:pt idx="1083">
                  <c:v>93.427</c:v>
                </c:pt>
                <c:pt idx="1084">
                  <c:v>93.427</c:v>
                </c:pt>
                <c:pt idx="1085">
                  <c:v>93.427</c:v>
                </c:pt>
                <c:pt idx="1086">
                  <c:v>94.10199999999998</c:v>
                </c:pt>
                <c:pt idx="1087">
                  <c:v>95.212</c:v>
                </c:pt>
                <c:pt idx="1088">
                  <c:v>95.64</c:v>
                </c:pt>
                <c:pt idx="1089">
                  <c:v>95.433</c:v>
                </c:pt>
                <c:pt idx="1090">
                  <c:v>95.48200000000001</c:v>
                </c:pt>
                <c:pt idx="1091">
                  <c:v>95.48200000000001</c:v>
                </c:pt>
                <c:pt idx="1092">
                  <c:v>95.48200000000001</c:v>
                </c:pt>
                <c:pt idx="1093">
                  <c:v>97.37699999999998</c:v>
                </c:pt>
                <c:pt idx="1094">
                  <c:v>101.246</c:v>
                </c:pt>
                <c:pt idx="1095">
                  <c:v>103.487</c:v>
                </c:pt>
                <c:pt idx="1096">
                  <c:v>103.458</c:v>
                </c:pt>
                <c:pt idx="1097">
                  <c:v>106.339</c:v>
                </c:pt>
                <c:pt idx="1098">
                  <c:v>106.339</c:v>
                </c:pt>
                <c:pt idx="1099">
                  <c:v>106.339</c:v>
                </c:pt>
                <c:pt idx="1100">
                  <c:v>116.988</c:v>
                </c:pt>
                <c:pt idx="1101">
                  <c:v>117.158</c:v>
                </c:pt>
                <c:pt idx="1102">
                  <c:v>111.766</c:v>
                </c:pt>
                <c:pt idx="1103">
                  <c:v>106.752</c:v>
                </c:pt>
                <c:pt idx="1104">
                  <c:v>106.507</c:v>
                </c:pt>
                <c:pt idx="1105">
                  <c:v>106.507</c:v>
                </c:pt>
                <c:pt idx="1106">
                  <c:v>106.507</c:v>
                </c:pt>
                <c:pt idx="1107">
                  <c:v>111.109</c:v>
                </c:pt>
                <c:pt idx="1108">
                  <c:v>113.224</c:v>
                </c:pt>
                <c:pt idx="1109">
                  <c:v>110.232</c:v>
                </c:pt>
                <c:pt idx="1110">
                  <c:v>114.764</c:v>
                </c:pt>
                <c:pt idx="1111">
                  <c:v>112.973</c:v>
                </c:pt>
                <c:pt idx="1112">
                  <c:v>112.973</c:v>
                </c:pt>
                <c:pt idx="1113">
                  <c:v>112.973</c:v>
                </c:pt>
                <c:pt idx="1114">
                  <c:v>112.547</c:v>
                </c:pt>
                <c:pt idx="1115">
                  <c:v>113.925</c:v>
                </c:pt>
                <c:pt idx="1116">
                  <c:v>119.951</c:v>
                </c:pt>
                <c:pt idx="1117">
                  <c:v>116.79</c:v>
                </c:pt>
                <c:pt idx="1118">
                  <c:v>114.67</c:v>
                </c:pt>
                <c:pt idx="1119">
                  <c:v>114.67</c:v>
                </c:pt>
                <c:pt idx="1120">
                  <c:v>114.67</c:v>
                </c:pt>
                <c:pt idx="1121">
                  <c:v>114.09</c:v>
                </c:pt>
                <c:pt idx="1122">
                  <c:v>114.312</c:v>
                </c:pt>
                <c:pt idx="1123">
                  <c:v>116.51</c:v>
                </c:pt>
                <c:pt idx="1124">
                  <c:v>114.707</c:v>
                </c:pt>
                <c:pt idx="1125">
                  <c:v>117.757</c:v>
                </c:pt>
                <c:pt idx="1126">
                  <c:v>117.757</c:v>
                </c:pt>
                <c:pt idx="1127">
                  <c:v>117.757</c:v>
                </c:pt>
                <c:pt idx="1128">
                  <c:v>118.137</c:v>
                </c:pt>
                <c:pt idx="1129">
                  <c:v>111.503</c:v>
                </c:pt>
                <c:pt idx="1130">
                  <c:v>115.13</c:v>
                </c:pt>
                <c:pt idx="1131">
                  <c:v>110.66</c:v>
                </c:pt>
                <c:pt idx="1132">
                  <c:v>108.937</c:v>
                </c:pt>
                <c:pt idx="1133">
                  <c:v>108.937</c:v>
                </c:pt>
                <c:pt idx="1134">
                  <c:v>108.937</c:v>
                </c:pt>
                <c:pt idx="1135">
                  <c:v>109.151</c:v>
                </c:pt>
                <c:pt idx="1136">
                  <c:v>112.344</c:v>
                </c:pt>
                <c:pt idx="1137">
                  <c:v>114.179</c:v>
                </c:pt>
                <c:pt idx="1138">
                  <c:v>110.301</c:v>
                </c:pt>
                <c:pt idx="1139">
                  <c:v>107.56</c:v>
                </c:pt>
                <c:pt idx="1140">
                  <c:v>107.56</c:v>
                </c:pt>
                <c:pt idx="1141">
                  <c:v>107.56</c:v>
                </c:pt>
                <c:pt idx="1142">
                  <c:v>107.623</c:v>
                </c:pt>
                <c:pt idx="1143">
                  <c:v>108.114</c:v>
                </c:pt>
                <c:pt idx="1144">
                  <c:v>107.977</c:v>
                </c:pt>
                <c:pt idx="1145">
                  <c:v>109.468</c:v>
                </c:pt>
                <c:pt idx="1146">
                  <c:v>109.76</c:v>
                </c:pt>
                <c:pt idx="1147">
                  <c:v>109.76</c:v>
                </c:pt>
                <c:pt idx="1148">
                  <c:v>109.76</c:v>
                </c:pt>
                <c:pt idx="1149">
                  <c:v>111.999</c:v>
                </c:pt>
                <c:pt idx="1150">
                  <c:v>106.856</c:v>
                </c:pt>
                <c:pt idx="1151">
                  <c:v>103.954</c:v>
                </c:pt>
                <c:pt idx="1152">
                  <c:v>103.867</c:v>
                </c:pt>
                <c:pt idx="1153">
                  <c:v>102.745</c:v>
                </c:pt>
                <c:pt idx="1154">
                  <c:v>102.745</c:v>
                </c:pt>
                <c:pt idx="1155">
                  <c:v>102.745</c:v>
                </c:pt>
                <c:pt idx="1156">
                  <c:v>101.841</c:v>
                </c:pt>
                <c:pt idx="1157">
                  <c:v>103.34</c:v>
                </c:pt>
                <c:pt idx="1158">
                  <c:v>106.282</c:v>
                </c:pt>
                <c:pt idx="1159">
                  <c:v>110.262</c:v>
                </c:pt>
                <c:pt idx="1160">
                  <c:v>114.581</c:v>
                </c:pt>
                <c:pt idx="1161">
                  <c:v>114.581</c:v>
                </c:pt>
                <c:pt idx="1162">
                  <c:v>114.581</c:v>
                </c:pt>
                <c:pt idx="1163">
                  <c:v>125.52</c:v>
                </c:pt>
                <c:pt idx="1164">
                  <c:v>135.497</c:v>
                </c:pt>
                <c:pt idx="1165">
                  <c:v>133.002</c:v>
                </c:pt>
                <c:pt idx="1166">
                  <c:v>129.96</c:v>
                </c:pt>
                <c:pt idx="1167">
                  <c:v>134.254</c:v>
                </c:pt>
                <c:pt idx="1168">
                  <c:v>134.254</c:v>
                </c:pt>
                <c:pt idx="1169">
                  <c:v>134.254</c:v>
                </c:pt>
                <c:pt idx="1170">
                  <c:v>134.735</c:v>
                </c:pt>
                <c:pt idx="1171">
                  <c:v>133.751</c:v>
                </c:pt>
                <c:pt idx="1172">
                  <c:v>129.316</c:v>
                </c:pt>
                <c:pt idx="1173">
                  <c:v>132.181</c:v>
                </c:pt>
                <c:pt idx="1174">
                  <c:v>129.677</c:v>
                </c:pt>
                <c:pt idx="1175">
                  <c:v>129.677</c:v>
                </c:pt>
                <c:pt idx="1176">
                  <c:v>129.677</c:v>
                </c:pt>
                <c:pt idx="1177">
                  <c:v>127.344</c:v>
                </c:pt>
                <c:pt idx="1178">
                  <c:v>125.558</c:v>
                </c:pt>
                <c:pt idx="1179">
                  <c:v>126.678</c:v>
                </c:pt>
                <c:pt idx="1180">
                  <c:v>126.712</c:v>
                </c:pt>
                <c:pt idx="1181">
                  <c:v>125.98</c:v>
                </c:pt>
                <c:pt idx="1182">
                  <c:v>125.98</c:v>
                </c:pt>
                <c:pt idx="1183">
                  <c:v>125.98</c:v>
                </c:pt>
                <c:pt idx="1184">
                  <c:v>125.267</c:v>
                </c:pt>
                <c:pt idx="1185">
                  <c:v>125.609</c:v>
                </c:pt>
                <c:pt idx="1186">
                  <c:v>123.282</c:v>
                </c:pt>
                <c:pt idx="1187">
                  <c:v>121.417</c:v>
                </c:pt>
                <c:pt idx="1188">
                  <c:v>121.278</c:v>
                </c:pt>
                <c:pt idx="1189">
                  <c:v>121.278</c:v>
                </c:pt>
                <c:pt idx="1190">
                  <c:v>121.278</c:v>
                </c:pt>
                <c:pt idx="1191">
                  <c:v>117.634</c:v>
                </c:pt>
                <c:pt idx="1192">
                  <c:v>117.099</c:v>
                </c:pt>
                <c:pt idx="1193">
                  <c:v>114.487</c:v>
                </c:pt>
                <c:pt idx="1194">
                  <c:v>117.127</c:v>
                </c:pt>
                <c:pt idx="1195">
                  <c:v>123.061</c:v>
                </c:pt>
                <c:pt idx="1196">
                  <c:v>123.061</c:v>
                </c:pt>
                <c:pt idx="1197">
                  <c:v>123.061</c:v>
                </c:pt>
                <c:pt idx="1198">
                  <c:v>123.061</c:v>
                </c:pt>
                <c:pt idx="1199">
                  <c:v>118.259</c:v>
                </c:pt>
                <c:pt idx="1200">
                  <c:v>116.022</c:v>
                </c:pt>
                <c:pt idx="1201">
                  <c:v>117.697</c:v>
                </c:pt>
                <c:pt idx="1202">
                  <c:v>120.13</c:v>
                </c:pt>
                <c:pt idx="1203">
                  <c:v>120.13</c:v>
                </c:pt>
                <c:pt idx="1204">
                  <c:v>120.13</c:v>
                </c:pt>
                <c:pt idx="1205">
                  <c:v>118.543</c:v>
                </c:pt>
                <c:pt idx="1206">
                  <c:v>118.561</c:v>
                </c:pt>
                <c:pt idx="1207">
                  <c:v>117.605</c:v>
                </c:pt>
                <c:pt idx="1208">
                  <c:v>114.207</c:v>
                </c:pt>
                <c:pt idx="1209">
                  <c:v>114.404</c:v>
                </c:pt>
                <c:pt idx="1210">
                  <c:v>114.404</c:v>
                </c:pt>
                <c:pt idx="1211">
                  <c:v>114.404</c:v>
                </c:pt>
                <c:pt idx="1212">
                  <c:v>114.627</c:v>
                </c:pt>
                <c:pt idx="1213">
                  <c:v>116.494</c:v>
                </c:pt>
                <c:pt idx="1214">
                  <c:v>118.032</c:v>
                </c:pt>
                <c:pt idx="1215">
                  <c:v>120.849</c:v>
                </c:pt>
                <c:pt idx="1216">
                  <c:v>123.999</c:v>
                </c:pt>
                <c:pt idx="1217">
                  <c:v>123.999</c:v>
                </c:pt>
                <c:pt idx="1218">
                  <c:v>123.999</c:v>
                </c:pt>
                <c:pt idx="1219">
                  <c:v>123.645</c:v>
                </c:pt>
                <c:pt idx="1220">
                  <c:v>122.556</c:v>
                </c:pt>
                <c:pt idx="1221">
                  <c:v>122.285</c:v>
                </c:pt>
                <c:pt idx="1222">
                  <c:v>123.219</c:v>
                </c:pt>
                <c:pt idx="1223">
                  <c:v>118.507</c:v>
                </c:pt>
                <c:pt idx="1224">
                  <c:v>118.507</c:v>
                </c:pt>
                <c:pt idx="1225">
                  <c:v>118.507</c:v>
                </c:pt>
                <c:pt idx="1226">
                  <c:v>118.752</c:v>
                </c:pt>
                <c:pt idx="1227">
                  <c:v>120.003</c:v>
                </c:pt>
                <c:pt idx="1228">
                  <c:v>120.17</c:v>
                </c:pt>
                <c:pt idx="1229">
                  <c:v>119.05</c:v>
                </c:pt>
                <c:pt idx="1230">
                  <c:v>118.294</c:v>
                </c:pt>
                <c:pt idx="1231">
                  <c:v>118.294</c:v>
                </c:pt>
                <c:pt idx="1232">
                  <c:v>118.294</c:v>
                </c:pt>
                <c:pt idx="1233">
                  <c:v>115.701</c:v>
                </c:pt>
                <c:pt idx="1234">
                  <c:v>116.706</c:v>
                </c:pt>
                <c:pt idx="1235">
                  <c:v>115.672</c:v>
                </c:pt>
                <c:pt idx="1236">
                  <c:v>113.824</c:v>
                </c:pt>
                <c:pt idx="1237">
                  <c:v>113.469</c:v>
                </c:pt>
                <c:pt idx="1238">
                  <c:v>113.469</c:v>
                </c:pt>
                <c:pt idx="1239">
                  <c:v>113.469</c:v>
                </c:pt>
                <c:pt idx="1240">
                  <c:v>113.303</c:v>
                </c:pt>
                <c:pt idx="1241">
                  <c:v>114.421</c:v>
                </c:pt>
                <c:pt idx="1242">
                  <c:v>113.608</c:v>
                </c:pt>
                <c:pt idx="1243">
                  <c:v>115.055</c:v>
                </c:pt>
                <c:pt idx="1244">
                  <c:v>116.385</c:v>
                </c:pt>
                <c:pt idx="1245">
                  <c:v>116.385</c:v>
                </c:pt>
                <c:pt idx="1246">
                  <c:v>116.385</c:v>
                </c:pt>
                <c:pt idx="1247">
                  <c:v>119.223</c:v>
                </c:pt>
                <c:pt idx="1248">
                  <c:v>118.81</c:v>
                </c:pt>
                <c:pt idx="1249">
                  <c:v>121.491</c:v>
                </c:pt>
                <c:pt idx="1250">
                  <c:v>123.492</c:v>
                </c:pt>
                <c:pt idx="1251">
                  <c:v>129.238</c:v>
                </c:pt>
                <c:pt idx="1252">
                  <c:v>129.238</c:v>
                </c:pt>
                <c:pt idx="1253">
                  <c:v>129.238</c:v>
                </c:pt>
                <c:pt idx="1254">
                  <c:v>130.518</c:v>
                </c:pt>
                <c:pt idx="1255">
                  <c:v>130.165</c:v>
                </c:pt>
                <c:pt idx="1256">
                  <c:v>130.477</c:v>
                </c:pt>
                <c:pt idx="1257">
                  <c:v>127.063</c:v>
                </c:pt>
                <c:pt idx="1258">
                  <c:v>125.564</c:v>
                </c:pt>
                <c:pt idx="1259">
                  <c:v>125.564</c:v>
                </c:pt>
                <c:pt idx="1260">
                  <c:v>125.564</c:v>
                </c:pt>
                <c:pt idx="1261">
                  <c:v>126.923</c:v>
                </c:pt>
                <c:pt idx="1262">
                  <c:v>128.827</c:v>
                </c:pt>
                <c:pt idx="1263">
                  <c:v>127.574</c:v>
                </c:pt>
                <c:pt idx="1264">
                  <c:v>124.946</c:v>
                </c:pt>
                <c:pt idx="1265">
                  <c:v>125.394</c:v>
                </c:pt>
                <c:pt idx="1266">
                  <c:v>125.394</c:v>
                </c:pt>
                <c:pt idx="1267">
                  <c:v>125.394</c:v>
                </c:pt>
                <c:pt idx="1268">
                  <c:v>127.559</c:v>
                </c:pt>
                <c:pt idx="1269">
                  <c:v>125.889</c:v>
                </c:pt>
                <c:pt idx="1270">
                  <c:v>128.242</c:v>
                </c:pt>
                <c:pt idx="1271">
                  <c:v>127.859</c:v>
                </c:pt>
                <c:pt idx="1272">
                  <c:v>128.727</c:v>
                </c:pt>
                <c:pt idx="1273">
                  <c:v>128.727</c:v>
                </c:pt>
                <c:pt idx="1274">
                  <c:v>128.727</c:v>
                </c:pt>
                <c:pt idx="1275">
                  <c:v>131.446</c:v>
                </c:pt>
                <c:pt idx="1276">
                  <c:v>131.151</c:v>
                </c:pt>
                <c:pt idx="1277">
                  <c:v>130.068</c:v>
                </c:pt>
                <c:pt idx="1278">
                  <c:v>128.894</c:v>
                </c:pt>
                <c:pt idx="1279">
                  <c:v>128.757</c:v>
                </c:pt>
                <c:pt idx="1280">
                  <c:v>128.757</c:v>
                </c:pt>
                <c:pt idx="1281">
                  <c:v>128.757</c:v>
                </c:pt>
                <c:pt idx="1282">
                  <c:v>131.064</c:v>
                </c:pt>
                <c:pt idx="1283">
                  <c:v>135.453</c:v>
                </c:pt>
                <c:pt idx="1284">
                  <c:v>135.777</c:v>
                </c:pt>
                <c:pt idx="1285">
                  <c:v>132.734</c:v>
                </c:pt>
                <c:pt idx="1286">
                  <c:v>128.517</c:v>
                </c:pt>
                <c:pt idx="1287">
                  <c:v>128.517</c:v>
                </c:pt>
                <c:pt idx="1288">
                  <c:v>128.517</c:v>
                </c:pt>
                <c:pt idx="1289">
                  <c:v>126.457</c:v>
                </c:pt>
                <c:pt idx="1290">
                  <c:v>126.389</c:v>
                </c:pt>
                <c:pt idx="1291">
                  <c:v>130.11</c:v>
                </c:pt>
                <c:pt idx="1292">
                  <c:v>128.413</c:v>
                </c:pt>
                <c:pt idx="1293">
                  <c:v>128.321</c:v>
                </c:pt>
                <c:pt idx="1294">
                  <c:v>128.321</c:v>
                </c:pt>
                <c:pt idx="1295">
                  <c:v>128.321</c:v>
                </c:pt>
                <c:pt idx="1296">
                  <c:v>129.508</c:v>
                </c:pt>
                <c:pt idx="1297">
                  <c:v>127.284</c:v>
                </c:pt>
                <c:pt idx="1298">
                  <c:v>128.942</c:v>
                </c:pt>
                <c:pt idx="1299">
                  <c:v>132.684</c:v>
                </c:pt>
                <c:pt idx="1300">
                  <c:v>139.602</c:v>
                </c:pt>
                <c:pt idx="1301">
                  <c:v>139.602</c:v>
                </c:pt>
                <c:pt idx="1302">
                  <c:v>139.602</c:v>
                </c:pt>
                <c:pt idx="1303">
                  <c:v>141.806</c:v>
                </c:pt>
                <c:pt idx="1304">
                  <c:v>138.321</c:v>
                </c:pt>
                <c:pt idx="1305">
                  <c:v>133.621</c:v>
                </c:pt>
                <c:pt idx="1306">
                  <c:v>133.572</c:v>
                </c:pt>
                <c:pt idx="1307">
                  <c:v>135.915</c:v>
                </c:pt>
                <c:pt idx="1308">
                  <c:v>135.915</c:v>
                </c:pt>
                <c:pt idx="1309">
                  <c:v>135.915</c:v>
                </c:pt>
                <c:pt idx="1310">
                  <c:v>138.381</c:v>
                </c:pt>
                <c:pt idx="1311">
                  <c:v>138.822</c:v>
                </c:pt>
                <c:pt idx="1312">
                  <c:v>136.761</c:v>
                </c:pt>
                <c:pt idx="1313">
                  <c:v>138.198</c:v>
                </c:pt>
                <c:pt idx="1314">
                  <c:v>137.895</c:v>
                </c:pt>
                <c:pt idx="1315">
                  <c:v>137.895</c:v>
                </c:pt>
                <c:pt idx="1316">
                  <c:v>137.895</c:v>
                </c:pt>
                <c:pt idx="1317">
                  <c:v>134.499</c:v>
                </c:pt>
                <c:pt idx="1318">
                  <c:v>135.549</c:v>
                </c:pt>
                <c:pt idx="1319">
                  <c:v>136.5</c:v>
                </c:pt>
                <c:pt idx="1320">
                  <c:v>138.387</c:v>
                </c:pt>
                <c:pt idx="1321">
                  <c:v>138.014</c:v>
                </c:pt>
                <c:pt idx="1322">
                  <c:v>138.014</c:v>
                </c:pt>
                <c:pt idx="1323">
                  <c:v>138.014</c:v>
                </c:pt>
                <c:pt idx="1324">
                  <c:v>138.625</c:v>
                </c:pt>
                <c:pt idx="1325">
                  <c:v>140.914</c:v>
                </c:pt>
                <c:pt idx="1326">
                  <c:v>143.205</c:v>
                </c:pt>
                <c:pt idx="1327">
                  <c:v>145.199</c:v>
                </c:pt>
                <c:pt idx="1328">
                  <c:v>148.462</c:v>
                </c:pt>
                <c:pt idx="1329">
                  <c:v>148.462</c:v>
                </c:pt>
                <c:pt idx="1330">
                  <c:v>148.462</c:v>
                </c:pt>
                <c:pt idx="1331">
                  <c:v>158.584</c:v>
                </c:pt>
                <c:pt idx="1332">
                  <c:v>156.461</c:v>
                </c:pt>
                <c:pt idx="1333">
                  <c:v>153.226</c:v>
                </c:pt>
                <c:pt idx="1334">
                  <c:v>142.736</c:v>
                </c:pt>
                <c:pt idx="1335">
                  <c:v>143.463</c:v>
                </c:pt>
                <c:pt idx="1336">
                  <c:v>143.463</c:v>
                </c:pt>
                <c:pt idx="1337">
                  <c:v>143.463</c:v>
                </c:pt>
                <c:pt idx="1338">
                  <c:v>145.497</c:v>
                </c:pt>
                <c:pt idx="1339">
                  <c:v>154.838</c:v>
                </c:pt>
                <c:pt idx="1340">
                  <c:v>154.894</c:v>
                </c:pt>
                <c:pt idx="1341">
                  <c:v>147.878</c:v>
                </c:pt>
                <c:pt idx="1342">
                  <c:v>152.867</c:v>
                </c:pt>
                <c:pt idx="1343">
                  <c:v>152.867</c:v>
                </c:pt>
                <c:pt idx="1344">
                  <c:v>152.867</c:v>
                </c:pt>
                <c:pt idx="1345">
                  <c:v>152.823</c:v>
                </c:pt>
                <c:pt idx="1346">
                  <c:v>147.797</c:v>
                </c:pt>
                <c:pt idx="1347">
                  <c:v>147.029</c:v>
                </c:pt>
                <c:pt idx="1348">
                  <c:v>147.211</c:v>
                </c:pt>
                <c:pt idx="1349">
                  <c:v>149.205</c:v>
                </c:pt>
                <c:pt idx="1350">
                  <c:v>149.205</c:v>
                </c:pt>
                <c:pt idx="1351">
                  <c:v>149.205</c:v>
                </c:pt>
                <c:pt idx="1352">
                  <c:v>147.527</c:v>
                </c:pt>
                <c:pt idx="1353">
                  <c:v>142.732</c:v>
                </c:pt>
                <c:pt idx="1354">
                  <c:v>138.798</c:v>
                </c:pt>
                <c:pt idx="1355">
                  <c:v>132.64</c:v>
                </c:pt>
                <c:pt idx="1356">
                  <c:v>135.508</c:v>
                </c:pt>
                <c:pt idx="1357">
                  <c:v>135.508</c:v>
                </c:pt>
                <c:pt idx="1358">
                  <c:v>135.508</c:v>
                </c:pt>
                <c:pt idx="1359">
                  <c:v>141.677</c:v>
                </c:pt>
                <c:pt idx="1360">
                  <c:v>151.194</c:v>
                </c:pt>
                <c:pt idx="1361">
                  <c:v>156.765</c:v>
                </c:pt>
                <c:pt idx="1362">
                  <c:v>161.067</c:v>
                </c:pt>
                <c:pt idx="1363">
                  <c:v>167.761</c:v>
                </c:pt>
                <c:pt idx="1364">
                  <c:v>167.761</c:v>
                </c:pt>
                <c:pt idx="1365">
                  <c:v>167.761</c:v>
                </c:pt>
                <c:pt idx="1366">
                  <c:v>184.74</c:v>
                </c:pt>
                <c:pt idx="1367">
                  <c:v>182.085</c:v>
                </c:pt>
                <c:pt idx="1368">
                  <c:v>175.993</c:v>
                </c:pt>
                <c:pt idx="1369">
                  <c:v>174.065</c:v>
                </c:pt>
                <c:pt idx="1370">
                  <c:v>167.767</c:v>
                </c:pt>
                <c:pt idx="1371">
                  <c:v>167.767</c:v>
                </c:pt>
                <c:pt idx="1372">
                  <c:v>167.767</c:v>
                </c:pt>
                <c:pt idx="1373">
                  <c:v>155.773</c:v>
                </c:pt>
                <c:pt idx="1374">
                  <c:v>153.798</c:v>
                </c:pt>
                <c:pt idx="1375">
                  <c:v>158.295</c:v>
                </c:pt>
                <c:pt idx="1376">
                  <c:v>148.916</c:v>
                </c:pt>
                <c:pt idx="1377">
                  <c:v>147.416</c:v>
                </c:pt>
                <c:pt idx="1378">
                  <c:v>147.416</c:v>
                </c:pt>
                <c:pt idx="1379">
                  <c:v>147.416</c:v>
                </c:pt>
                <c:pt idx="1380">
                  <c:v>147.226</c:v>
                </c:pt>
                <c:pt idx="1381">
                  <c:v>157.418</c:v>
                </c:pt>
                <c:pt idx="1382">
                  <c:v>160.469</c:v>
                </c:pt>
                <c:pt idx="1383">
                  <c:v>153.656</c:v>
                </c:pt>
                <c:pt idx="1384">
                  <c:v>151.561</c:v>
                </c:pt>
                <c:pt idx="1385">
                  <c:v>151.561</c:v>
                </c:pt>
                <c:pt idx="1386">
                  <c:v>151.561</c:v>
                </c:pt>
                <c:pt idx="1387">
                  <c:v>152.448</c:v>
                </c:pt>
                <c:pt idx="1388">
                  <c:v>156.524</c:v>
                </c:pt>
                <c:pt idx="1389">
                  <c:v>157.499</c:v>
                </c:pt>
                <c:pt idx="1390">
                  <c:v>153.831</c:v>
                </c:pt>
                <c:pt idx="1391">
                  <c:v>149.522</c:v>
                </c:pt>
                <c:pt idx="1392">
                  <c:v>149.522</c:v>
                </c:pt>
                <c:pt idx="1393">
                  <c:v>149.522</c:v>
                </c:pt>
                <c:pt idx="1394">
                  <c:v>147.27</c:v>
                </c:pt>
                <c:pt idx="1395">
                  <c:v>149.59</c:v>
                </c:pt>
                <c:pt idx="1396">
                  <c:v>148.379</c:v>
                </c:pt>
                <c:pt idx="1397">
                  <c:v>151.87</c:v>
                </c:pt>
                <c:pt idx="1398">
                  <c:v>151.935</c:v>
                </c:pt>
                <c:pt idx="1399">
                  <c:v>151.935</c:v>
                </c:pt>
                <c:pt idx="1400">
                  <c:v>151.935</c:v>
                </c:pt>
                <c:pt idx="1401">
                  <c:v>147.158</c:v>
                </c:pt>
                <c:pt idx="1402">
                  <c:v>135.969</c:v>
                </c:pt>
                <c:pt idx="1403">
                  <c:v>140.665</c:v>
                </c:pt>
                <c:pt idx="1404">
                  <c:v>143.851</c:v>
                </c:pt>
                <c:pt idx="1405">
                  <c:v>147.405</c:v>
                </c:pt>
                <c:pt idx="1406">
                  <c:v>147.405</c:v>
                </c:pt>
                <c:pt idx="1407">
                  <c:v>147.405</c:v>
                </c:pt>
                <c:pt idx="1408">
                  <c:v>152.481</c:v>
                </c:pt>
                <c:pt idx="1409">
                  <c:v>151.346</c:v>
                </c:pt>
                <c:pt idx="1410">
                  <c:v>150.602</c:v>
                </c:pt>
                <c:pt idx="1411">
                  <c:v>155.369</c:v>
                </c:pt>
                <c:pt idx="1412">
                  <c:v>159.352</c:v>
                </c:pt>
                <c:pt idx="1413">
                  <c:v>159.352</c:v>
                </c:pt>
                <c:pt idx="1414">
                  <c:v>159.352</c:v>
                </c:pt>
                <c:pt idx="1415">
                  <c:v>154.702</c:v>
                </c:pt>
                <c:pt idx="1416">
                  <c:v>155.222</c:v>
                </c:pt>
                <c:pt idx="1417">
                  <c:v>151.533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CDS!$E$3</c:f>
              <c:strCache>
                <c:ptCount val="1"/>
                <c:pt idx="0">
                  <c:v>Chile</c:v>
                </c:pt>
              </c:strCache>
            </c:strRef>
          </c:tx>
          <c:marker>
            <c:symbol val="none"/>
          </c:marker>
          <c:cat>
            <c:numRef>
              <c:f>CDS!$A$7:$A$1424</c:f>
              <c:numCache>
                <c:formatCode>m/d/yyyy</c:formatCode>
                <c:ptCount val="1418"/>
                <c:pt idx="0">
                  <c:v>40909.0</c:v>
                </c:pt>
                <c:pt idx="1">
                  <c:v>40910.0</c:v>
                </c:pt>
                <c:pt idx="2">
                  <c:v>40911.0</c:v>
                </c:pt>
                <c:pt idx="3">
                  <c:v>40912.0</c:v>
                </c:pt>
                <c:pt idx="4">
                  <c:v>40913.0</c:v>
                </c:pt>
                <c:pt idx="5">
                  <c:v>40914.0</c:v>
                </c:pt>
                <c:pt idx="6">
                  <c:v>40915.0</c:v>
                </c:pt>
                <c:pt idx="7">
                  <c:v>40916.0</c:v>
                </c:pt>
                <c:pt idx="8">
                  <c:v>40917.0</c:v>
                </c:pt>
                <c:pt idx="9">
                  <c:v>40918.0</c:v>
                </c:pt>
                <c:pt idx="10">
                  <c:v>40919.0</c:v>
                </c:pt>
                <c:pt idx="11">
                  <c:v>40920.0</c:v>
                </c:pt>
                <c:pt idx="12">
                  <c:v>40921.0</c:v>
                </c:pt>
                <c:pt idx="13">
                  <c:v>40922.0</c:v>
                </c:pt>
                <c:pt idx="14">
                  <c:v>40923.0</c:v>
                </c:pt>
                <c:pt idx="15">
                  <c:v>40924.0</c:v>
                </c:pt>
                <c:pt idx="16">
                  <c:v>40925.0</c:v>
                </c:pt>
                <c:pt idx="17">
                  <c:v>40926.0</c:v>
                </c:pt>
                <c:pt idx="18">
                  <c:v>40927.0</c:v>
                </c:pt>
                <c:pt idx="19">
                  <c:v>40928.0</c:v>
                </c:pt>
                <c:pt idx="20">
                  <c:v>40929.0</c:v>
                </c:pt>
                <c:pt idx="21">
                  <c:v>40930.0</c:v>
                </c:pt>
                <c:pt idx="22">
                  <c:v>40931.0</c:v>
                </c:pt>
                <c:pt idx="23">
                  <c:v>40932.0</c:v>
                </c:pt>
                <c:pt idx="24">
                  <c:v>40933.0</c:v>
                </c:pt>
                <c:pt idx="25">
                  <c:v>40934.0</c:v>
                </c:pt>
                <c:pt idx="26">
                  <c:v>40935.0</c:v>
                </c:pt>
                <c:pt idx="27">
                  <c:v>40936.0</c:v>
                </c:pt>
                <c:pt idx="28">
                  <c:v>40937.0</c:v>
                </c:pt>
                <c:pt idx="29">
                  <c:v>40938.0</c:v>
                </c:pt>
                <c:pt idx="30">
                  <c:v>40939.0</c:v>
                </c:pt>
                <c:pt idx="31">
                  <c:v>40940.0</c:v>
                </c:pt>
                <c:pt idx="32">
                  <c:v>40941.0</c:v>
                </c:pt>
                <c:pt idx="33">
                  <c:v>40942.0</c:v>
                </c:pt>
                <c:pt idx="34">
                  <c:v>40943.0</c:v>
                </c:pt>
                <c:pt idx="35">
                  <c:v>40944.0</c:v>
                </c:pt>
                <c:pt idx="36">
                  <c:v>40945.0</c:v>
                </c:pt>
                <c:pt idx="37">
                  <c:v>40946.0</c:v>
                </c:pt>
                <c:pt idx="38">
                  <c:v>40947.0</c:v>
                </c:pt>
                <c:pt idx="39">
                  <c:v>40948.0</c:v>
                </c:pt>
                <c:pt idx="40">
                  <c:v>40949.0</c:v>
                </c:pt>
                <c:pt idx="41">
                  <c:v>40950.0</c:v>
                </c:pt>
                <c:pt idx="42">
                  <c:v>40951.0</c:v>
                </c:pt>
                <c:pt idx="43">
                  <c:v>40952.0</c:v>
                </c:pt>
                <c:pt idx="44">
                  <c:v>40953.0</c:v>
                </c:pt>
                <c:pt idx="45">
                  <c:v>40954.0</c:v>
                </c:pt>
                <c:pt idx="46">
                  <c:v>40955.0</c:v>
                </c:pt>
                <c:pt idx="47">
                  <c:v>40956.0</c:v>
                </c:pt>
                <c:pt idx="48">
                  <c:v>40957.0</c:v>
                </c:pt>
                <c:pt idx="49">
                  <c:v>40958.0</c:v>
                </c:pt>
                <c:pt idx="50">
                  <c:v>40959.0</c:v>
                </c:pt>
                <c:pt idx="51">
                  <c:v>40960.0</c:v>
                </c:pt>
                <c:pt idx="52">
                  <c:v>40961.0</c:v>
                </c:pt>
                <c:pt idx="53">
                  <c:v>40962.0</c:v>
                </c:pt>
                <c:pt idx="54">
                  <c:v>40963.0</c:v>
                </c:pt>
                <c:pt idx="55">
                  <c:v>40964.0</c:v>
                </c:pt>
                <c:pt idx="56">
                  <c:v>40965.0</c:v>
                </c:pt>
                <c:pt idx="57">
                  <c:v>40966.0</c:v>
                </c:pt>
                <c:pt idx="58">
                  <c:v>40967.0</c:v>
                </c:pt>
                <c:pt idx="59">
                  <c:v>40968.0</c:v>
                </c:pt>
                <c:pt idx="60">
                  <c:v>40969.0</c:v>
                </c:pt>
                <c:pt idx="61">
                  <c:v>40970.0</c:v>
                </c:pt>
                <c:pt idx="62">
                  <c:v>40971.0</c:v>
                </c:pt>
                <c:pt idx="63">
                  <c:v>40972.0</c:v>
                </c:pt>
                <c:pt idx="64">
                  <c:v>40973.0</c:v>
                </c:pt>
                <c:pt idx="65">
                  <c:v>40974.0</c:v>
                </c:pt>
                <c:pt idx="66">
                  <c:v>40975.0</c:v>
                </c:pt>
                <c:pt idx="67">
                  <c:v>40976.0</c:v>
                </c:pt>
                <c:pt idx="68">
                  <c:v>40977.0</c:v>
                </c:pt>
                <c:pt idx="69">
                  <c:v>40978.0</c:v>
                </c:pt>
                <c:pt idx="70">
                  <c:v>40979.0</c:v>
                </c:pt>
                <c:pt idx="71">
                  <c:v>40980.0</c:v>
                </c:pt>
                <c:pt idx="72">
                  <c:v>40981.0</c:v>
                </c:pt>
                <c:pt idx="73">
                  <c:v>40982.0</c:v>
                </c:pt>
                <c:pt idx="74">
                  <c:v>40983.0</c:v>
                </c:pt>
                <c:pt idx="75">
                  <c:v>40984.0</c:v>
                </c:pt>
                <c:pt idx="76">
                  <c:v>40985.0</c:v>
                </c:pt>
                <c:pt idx="77">
                  <c:v>40986.0</c:v>
                </c:pt>
                <c:pt idx="78">
                  <c:v>40987.0</c:v>
                </c:pt>
                <c:pt idx="79">
                  <c:v>40988.0</c:v>
                </c:pt>
                <c:pt idx="80">
                  <c:v>40989.0</c:v>
                </c:pt>
                <c:pt idx="81">
                  <c:v>40990.0</c:v>
                </c:pt>
                <c:pt idx="82">
                  <c:v>40991.0</c:v>
                </c:pt>
                <c:pt idx="83">
                  <c:v>40992.0</c:v>
                </c:pt>
                <c:pt idx="84">
                  <c:v>40993.0</c:v>
                </c:pt>
                <c:pt idx="85">
                  <c:v>40994.0</c:v>
                </c:pt>
                <c:pt idx="86">
                  <c:v>40995.0</c:v>
                </c:pt>
                <c:pt idx="87">
                  <c:v>40996.0</c:v>
                </c:pt>
                <c:pt idx="88">
                  <c:v>40997.0</c:v>
                </c:pt>
                <c:pt idx="89">
                  <c:v>40998.0</c:v>
                </c:pt>
                <c:pt idx="90">
                  <c:v>40999.0</c:v>
                </c:pt>
                <c:pt idx="91">
                  <c:v>41000.0</c:v>
                </c:pt>
                <c:pt idx="92">
                  <c:v>41001.0</c:v>
                </c:pt>
                <c:pt idx="93">
                  <c:v>41002.0</c:v>
                </c:pt>
                <c:pt idx="94">
                  <c:v>41003.0</c:v>
                </c:pt>
                <c:pt idx="95">
                  <c:v>41004.0</c:v>
                </c:pt>
                <c:pt idx="96">
                  <c:v>41005.0</c:v>
                </c:pt>
                <c:pt idx="97">
                  <c:v>41006.0</c:v>
                </c:pt>
                <c:pt idx="98">
                  <c:v>41007.0</c:v>
                </c:pt>
                <c:pt idx="99">
                  <c:v>41008.0</c:v>
                </c:pt>
                <c:pt idx="100">
                  <c:v>41009.0</c:v>
                </c:pt>
                <c:pt idx="101">
                  <c:v>41010.0</c:v>
                </c:pt>
                <c:pt idx="102">
                  <c:v>41011.0</c:v>
                </c:pt>
                <c:pt idx="103">
                  <c:v>41012.0</c:v>
                </c:pt>
                <c:pt idx="104">
                  <c:v>41013.0</c:v>
                </c:pt>
                <c:pt idx="105">
                  <c:v>41014.0</c:v>
                </c:pt>
                <c:pt idx="106">
                  <c:v>41015.0</c:v>
                </c:pt>
                <c:pt idx="107">
                  <c:v>41016.0</c:v>
                </c:pt>
                <c:pt idx="108">
                  <c:v>41017.0</c:v>
                </c:pt>
                <c:pt idx="109">
                  <c:v>41018.0</c:v>
                </c:pt>
                <c:pt idx="110">
                  <c:v>41019.0</c:v>
                </c:pt>
                <c:pt idx="111">
                  <c:v>41020.0</c:v>
                </c:pt>
                <c:pt idx="112">
                  <c:v>41021.0</c:v>
                </c:pt>
                <c:pt idx="113">
                  <c:v>41022.0</c:v>
                </c:pt>
                <c:pt idx="114">
                  <c:v>41023.0</c:v>
                </c:pt>
                <c:pt idx="115">
                  <c:v>41024.0</c:v>
                </c:pt>
                <c:pt idx="116">
                  <c:v>41025.0</c:v>
                </c:pt>
                <c:pt idx="117">
                  <c:v>41026.0</c:v>
                </c:pt>
                <c:pt idx="118">
                  <c:v>41027.0</c:v>
                </c:pt>
                <c:pt idx="119">
                  <c:v>41028.0</c:v>
                </c:pt>
                <c:pt idx="120">
                  <c:v>41029.0</c:v>
                </c:pt>
                <c:pt idx="121">
                  <c:v>41030.0</c:v>
                </c:pt>
                <c:pt idx="122">
                  <c:v>41031.0</c:v>
                </c:pt>
                <c:pt idx="123">
                  <c:v>41032.0</c:v>
                </c:pt>
                <c:pt idx="124">
                  <c:v>41033.0</c:v>
                </c:pt>
                <c:pt idx="125">
                  <c:v>41034.0</c:v>
                </c:pt>
                <c:pt idx="126">
                  <c:v>41035.0</c:v>
                </c:pt>
                <c:pt idx="127">
                  <c:v>41036.0</c:v>
                </c:pt>
                <c:pt idx="128">
                  <c:v>41037.0</c:v>
                </c:pt>
                <c:pt idx="129">
                  <c:v>41038.0</c:v>
                </c:pt>
                <c:pt idx="130">
                  <c:v>41039.0</c:v>
                </c:pt>
                <c:pt idx="131">
                  <c:v>41040.0</c:v>
                </c:pt>
                <c:pt idx="132">
                  <c:v>41041.0</c:v>
                </c:pt>
                <c:pt idx="133">
                  <c:v>41042.0</c:v>
                </c:pt>
                <c:pt idx="134">
                  <c:v>41043.0</c:v>
                </c:pt>
                <c:pt idx="135">
                  <c:v>41044.0</c:v>
                </c:pt>
                <c:pt idx="136">
                  <c:v>41045.0</c:v>
                </c:pt>
                <c:pt idx="137">
                  <c:v>41046.0</c:v>
                </c:pt>
                <c:pt idx="138">
                  <c:v>41047.0</c:v>
                </c:pt>
                <c:pt idx="139">
                  <c:v>41048.0</c:v>
                </c:pt>
                <c:pt idx="140">
                  <c:v>41049.0</c:v>
                </c:pt>
                <c:pt idx="141">
                  <c:v>41050.0</c:v>
                </c:pt>
                <c:pt idx="142">
                  <c:v>41051.0</c:v>
                </c:pt>
                <c:pt idx="143">
                  <c:v>41052.0</c:v>
                </c:pt>
                <c:pt idx="144">
                  <c:v>41053.0</c:v>
                </c:pt>
                <c:pt idx="145">
                  <c:v>41054.0</c:v>
                </c:pt>
                <c:pt idx="146">
                  <c:v>41055.0</c:v>
                </c:pt>
                <c:pt idx="147">
                  <c:v>41056.0</c:v>
                </c:pt>
                <c:pt idx="148">
                  <c:v>41057.0</c:v>
                </c:pt>
                <c:pt idx="149">
                  <c:v>41058.0</c:v>
                </c:pt>
                <c:pt idx="150">
                  <c:v>41059.0</c:v>
                </c:pt>
                <c:pt idx="151">
                  <c:v>41060.0</c:v>
                </c:pt>
                <c:pt idx="152">
                  <c:v>41061.0</c:v>
                </c:pt>
                <c:pt idx="153">
                  <c:v>41062.0</c:v>
                </c:pt>
                <c:pt idx="154">
                  <c:v>41063.0</c:v>
                </c:pt>
                <c:pt idx="155">
                  <c:v>41064.0</c:v>
                </c:pt>
                <c:pt idx="156">
                  <c:v>41065.0</c:v>
                </c:pt>
                <c:pt idx="157">
                  <c:v>41066.0</c:v>
                </c:pt>
                <c:pt idx="158">
                  <c:v>41067.0</c:v>
                </c:pt>
                <c:pt idx="159">
                  <c:v>41068.0</c:v>
                </c:pt>
                <c:pt idx="160">
                  <c:v>41069.0</c:v>
                </c:pt>
                <c:pt idx="161">
                  <c:v>41070.0</c:v>
                </c:pt>
                <c:pt idx="162">
                  <c:v>41071.0</c:v>
                </c:pt>
                <c:pt idx="163">
                  <c:v>41072.0</c:v>
                </c:pt>
                <c:pt idx="164">
                  <c:v>41073.0</c:v>
                </c:pt>
                <c:pt idx="165">
                  <c:v>41074.0</c:v>
                </c:pt>
                <c:pt idx="166">
                  <c:v>41075.0</c:v>
                </c:pt>
                <c:pt idx="167">
                  <c:v>41076.0</c:v>
                </c:pt>
                <c:pt idx="168">
                  <c:v>41077.0</c:v>
                </c:pt>
                <c:pt idx="169">
                  <c:v>41078.0</c:v>
                </c:pt>
                <c:pt idx="170">
                  <c:v>41079.0</c:v>
                </c:pt>
                <c:pt idx="171">
                  <c:v>41080.0</c:v>
                </c:pt>
                <c:pt idx="172">
                  <c:v>41081.0</c:v>
                </c:pt>
                <c:pt idx="173">
                  <c:v>41082.0</c:v>
                </c:pt>
                <c:pt idx="174">
                  <c:v>41083.0</c:v>
                </c:pt>
                <c:pt idx="175">
                  <c:v>41084.0</c:v>
                </c:pt>
                <c:pt idx="176">
                  <c:v>41085.0</c:v>
                </c:pt>
                <c:pt idx="177">
                  <c:v>41086.0</c:v>
                </c:pt>
                <c:pt idx="178">
                  <c:v>41087.0</c:v>
                </c:pt>
                <c:pt idx="179">
                  <c:v>41088.0</c:v>
                </c:pt>
                <c:pt idx="180">
                  <c:v>41089.0</c:v>
                </c:pt>
                <c:pt idx="181">
                  <c:v>41090.0</c:v>
                </c:pt>
                <c:pt idx="182">
                  <c:v>41091.0</c:v>
                </c:pt>
                <c:pt idx="183">
                  <c:v>41092.0</c:v>
                </c:pt>
                <c:pt idx="184">
                  <c:v>41093.0</c:v>
                </c:pt>
                <c:pt idx="185">
                  <c:v>41094.0</c:v>
                </c:pt>
                <c:pt idx="186">
                  <c:v>41095.0</c:v>
                </c:pt>
                <c:pt idx="187">
                  <c:v>41096.0</c:v>
                </c:pt>
                <c:pt idx="188">
                  <c:v>41097.0</c:v>
                </c:pt>
                <c:pt idx="189">
                  <c:v>41098.0</c:v>
                </c:pt>
                <c:pt idx="190">
                  <c:v>41099.0</c:v>
                </c:pt>
                <c:pt idx="191">
                  <c:v>41100.0</c:v>
                </c:pt>
                <c:pt idx="192">
                  <c:v>41101.0</c:v>
                </c:pt>
                <c:pt idx="193">
                  <c:v>41102.0</c:v>
                </c:pt>
                <c:pt idx="194">
                  <c:v>41103.0</c:v>
                </c:pt>
                <c:pt idx="195">
                  <c:v>41104.0</c:v>
                </c:pt>
                <c:pt idx="196">
                  <c:v>41105.0</c:v>
                </c:pt>
                <c:pt idx="197">
                  <c:v>41106.0</c:v>
                </c:pt>
                <c:pt idx="198">
                  <c:v>41107.0</c:v>
                </c:pt>
                <c:pt idx="199">
                  <c:v>41108.0</c:v>
                </c:pt>
                <c:pt idx="200">
                  <c:v>41109.0</c:v>
                </c:pt>
                <c:pt idx="201">
                  <c:v>41110.0</c:v>
                </c:pt>
                <c:pt idx="202">
                  <c:v>41111.0</c:v>
                </c:pt>
                <c:pt idx="203">
                  <c:v>41112.0</c:v>
                </c:pt>
                <c:pt idx="204">
                  <c:v>41113.0</c:v>
                </c:pt>
                <c:pt idx="205">
                  <c:v>41114.0</c:v>
                </c:pt>
                <c:pt idx="206">
                  <c:v>41115.0</c:v>
                </c:pt>
                <c:pt idx="207">
                  <c:v>41116.0</c:v>
                </c:pt>
                <c:pt idx="208">
                  <c:v>41117.0</c:v>
                </c:pt>
                <c:pt idx="209">
                  <c:v>41118.0</c:v>
                </c:pt>
                <c:pt idx="210">
                  <c:v>41119.0</c:v>
                </c:pt>
                <c:pt idx="211">
                  <c:v>41120.0</c:v>
                </c:pt>
                <c:pt idx="212">
                  <c:v>41121.0</c:v>
                </c:pt>
                <c:pt idx="213">
                  <c:v>41122.0</c:v>
                </c:pt>
                <c:pt idx="214">
                  <c:v>41123.0</c:v>
                </c:pt>
                <c:pt idx="215">
                  <c:v>41124.0</c:v>
                </c:pt>
                <c:pt idx="216">
                  <c:v>41125.0</c:v>
                </c:pt>
                <c:pt idx="217">
                  <c:v>41126.0</c:v>
                </c:pt>
                <c:pt idx="218">
                  <c:v>41127.0</c:v>
                </c:pt>
                <c:pt idx="219">
                  <c:v>41128.0</c:v>
                </c:pt>
                <c:pt idx="220">
                  <c:v>41129.0</c:v>
                </c:pt>
                <c:pt idx="221">
                  <c:v>41130.0</c:v>
                </c:pt>
                <c:pt idx="222">
                  <c:v>41131.0</c:v>
                </c:pt>
                <c:pt idx="223">
                  <c:v>41132.0</c:v>
                </c:pt>
                <c:pt idx="224">
                  <c:v>41133.0</c:v>
                </c:pt>
                <c:pt idx="225">
                  <c:v>41134.0</c:v>
                </c:pt>
                <c:pt idx="226">
                  <c:v>41135.0</c:v>
                </c:pt>
                <c:pt idx="227">
                  <c:v>41136.0</c:v>
                </c:pt>
                <c:pt idx="228">
                  <c:v>41137.0</c:v>
                </c:pt>
                <c:pt idx="229">
                  <c:v>41138.0</c:v>
                </c:pt>
                <c:pt idx="230">
                  <c:v>41139.0</c:v>
                </c:pt>
                <c:pt idx="231">
                  <c:v>41140.0</c:v>
                </c:pt>
                <c:pt idx="232">
                  <c:v>41141.0</c:v>
                </c:pt>
                <c:pt idx="233">
                  <c:v>41142.0</c:v>
                </c:pt>
                <c:pt idx="234">
                  <c:v>41143.0</c:v>
                </c:pt>
                <c:pt idx="235">
                  <c:v>41144.0</c:v>
                </c:pt>
                <c:pt idx="236">
                  <c:v>41145.0</c:v>
                </c:pt>
                <c:pt idx="237">
                  <c:v>41146.0</c:v>
                </c:pt>
                <c:pt idx="238">
                  <c:v>41147.0</c:v>
                </c:pt>
                <c:pt idx="239">
                  <c:v>41148.0</c:v>
                </c:pt>
                <c:pt idx="240">
                  <c:v>41149.0</c:v>
                </c:pt>
                <c:pt idx="241">
                  <c:v>41150.0</c:v>
                </c:pt>
                <c:pt idx="242">
                  <c:v>41151.0</c:v>
                </c:pt>
                <c:pt idx="243">
                  <c:v>41152.0</c:v>
                </c:pt>
                <c:pt idx="244">
                  <c:v>41153.0</c:v>
                </c:pt>
                <c:pt idx="245">
                  <c:v>41154.0</c:v>
                </c:pt>
                <c:pt idx="246">
                  <c:v>41155.0</c:v>
                </c:pt>
                <c:pt idx="247">
                  <c:v>41156.0</c:v>
                </c:pt>
                <c:pt idx="248">
                  <c:v>41157.0</c:v>
                </c:pt>
                <c:pt idx="249">
                  <c:v>41158.0</c:v>
                </c:pt>
                <c:pt idx="250">
                  <c:v>41159.0</c:v>
                </c:pt>
                <c:pt idx="251">
                  <c:v>41160.0</c:v>
                </c:pt>
                <c:pt idx="252">
                  <c:v>41161.0</c:v>
                </c:pt>
                <c:pt idx="253">
                  <c:v>41162.0</c:v>
                </c:pt>
                <c:pt idx="254">
                  <c:v>41163.0</c:v>
                </c:pt>
                <c:pt idx="255">
                  <c:v>41164.0</c:v>
                </c:pt>
                <c:pt idx="256">
                  <c:v>41165.0</c:v>
                </c:pt>
                <c:pt idx="257">
                  <c:v>41166.0</c:v>
                </c:pt>
                <c:pt idx="258">
                  <c:v>41167.0</c:v>
                </c:pt>
                <c:pt idx="259">
                  <c:v>41168.0</c:v>
                </c:pt>
                <c:pt idx="260">
                  <c:v>41169.0</c:v>
                </c:pt>
                <c:pt idx="261">
                  <c:v>41170.0</c:v>
                </c:pt>
                <c:pt idx="262">
                  <c:v>41171.0</c:v>
                </c:pt>
                <c:pt idx="263">
                  <c:v>41172.0</c:v>
                </c:pt>
                <c:pt idx="264">
                  <c:v>41173.0</c:v>
                </c:pt>
                <c:pt idx="265">
                  <c:v>41174.0</c:v>
                </c:pt>
                <c:pt idx="266">
                  <c:v>41175.0</c:v>
                </c:pt>
                <c:pt idx="267">
                  <c:v>41176.0</c:v>
                </c:pt>
                <c:pt idx="268">
                  <c:v>41177.0</c:v>
                </c:pt>
                <c:pt idx="269">
                  <c:v>41178.0</c:v>
                </c:pt>
                <c:pt idx="270">
                  <c:v>41179.0</c:v>
                </c:pt>
                <c:pt idx="271">
                  <c:v>41180.0</c:v>
                </c:pt>
                <c:pt idx="272">
                  <c:v>41181.0</c:v>
                </c:pt>
                <c:pt idx="273">
                  <c:v>41182.0</c:v>
                </c:pt>
                <c:pt idx="274">
                  <c:v>41183.0</c:v>
                </c:pt>
                <c:pt idx="275">
                  <c:v>41184.0</c:v>
                </c:pt>
                <c:pt idx="276">
                  <c:v>41185.0</c:v>
                </c:pt>
                <c:pt idx="277">
                  <c:v>41186.0</c:v>
                </c:pt>
                <c:pt idx="278">
                  <c:v>41187.0</c:v>
                </c:pt>
                <c:pt idx="279">
                  <c:v>41188.0</c:v>
                </c:pt>
                <c:pt idx="280">
                  <c:v>41189.0</c:v>
                </c:pt>
                <c:pt idx="281">
                  <c:v>41190.0</c:v>
                </c:pt>
                <c:pt idx="282">
                  <c:v>41191.0</c:v>
                </c:pt>
                <c:pt idx="283">
                  <c:v>41192.0</c:v>
                </c:pt>
                <c:pt idx="284">
                  <c:v>41193.0</c:v>
                </c:pt>
                <c:pt idx="285">
                  <c:v>41194.0</c:v>
                </c:pt>
                <c:pt idx="286">
                  <c:v>41195.0</c:v>
                </c:pt>
                <c:pt idx="287">
                  <c:v>41196.0</c:v>
                </c:pt>
                <c:pt idx="288">
                  <c:v>41197.0</c:v>
                </c:pt>
                <c:pt idx="289">
                  <c:v>41198.0</c:v>
                </c:pt>
                <c:pt idx="290">
                  <c:v>41199.0</c:v>
                </c:pt>
                <c:pt idx="291">
                  <c:v>41200.0</c:v>
                </c:pt>
                <c:pt idx="292">
                  <c:v>41201.0</c:v>
                </c:pt>
                <c:pt idx="293">
                  <c:v>41202.0</c:v>
                </c:pt>
                <c:pt idx="294">
                  <c:v>41203.0</c:v>
                </c:pt>
                <c:pt idx="295">
                  <c:v>41204.0</c:v>
                </c:pt>
                <c:pt idx="296">
                  <c:v>41205.0</c:v>
                </c:pt>
                <c:pt idx="297">
                  <c:v>41206.0</c:v>
                </c:pt>
                <c:pt idx="298">
                  <c:v>41207.0</c:v>
                </c:pt>
                <c:pt idx="299">
                  <c:v>41208.0</c:v>
                </c:pt>
                <c:pt idx="300">
                  <c:v>41209.0</c:v>
                </c:pt>
                <c:pt idx="301">
                  <c:v>41210.0</c:v>
                </c:pt>
                <c:pt idx="302">
                  <c:v>41211.0</c:v>
                </c:pt>
                <c:pt idx="303">
                  <c:v>41212.0</c:v>
                </c:pt>
                <c:pt idx="304">
                  <c:v>41213.0</c:v>
                </c:pt>
                <c:pt idx="305">
                  <c:v>41214.0</c:v>
                </c:pt>
                <c:pt idx="306">
                  <c:v>41215.0</c:v>
                </c:pt>
                <c:pt idx="307">
                  <c:v>41216.0</c:v>
                </c:pt>
                <c:pt idx="308">
                  <c:v>41217.0</c:v>
                </c:pt>
                <c:pt idx="309">
                  <c:v>41218.0</c:v>
                </c:pt>
                <c:pt idx="310">
                  <c:v>41219.0</c:v>
                </c:pt>
                <c:pt idx="311">
                  <c:v>41220.0</c:v>
                </c:pt>
                <c:pt idx="312">
                  <c:v>41221.0</c:v>
                </c:pt>
                <c:pt idx="313">
                  <c:v>41222.0</c:v>
                </c:pt>
                <c:pt idx="314">
                  <c:v>41223.0</c:v>
                </c:pt>
                <c:pt idx="315">
                  <c:v>41224.0</c:v>
                </c:pt>
                <c:pt idx="316">
                  <c:v>41225.0</c:v>
                </c:pt>
                <c:pt idx="317">
                  <c:v>41226.0</c:v>
                </c:pt>
                <c:pt idx="318">
                  <c:v>41227.0</c:v>
                </c:pt>
                <c:pt idx="319">
                  <c:v>41228.0</c:v>
                </c:pt>
                <c:pt idx="320">
                  <c:v>41229.0</c:v>
                </c:pt>
                <c:pt idx="321">
                  <c:v>41230.0</c:v>
                </c:pt>
                <c:pt idx="322">
                  <c:v>41231.0</c:v>
                </c:pt>
                <c:pt idx="323">
                  <c:v>41232.0</c:v>
                </c:pt>
                <c:pt idx="324">
                  <c:v>41233.0</c:v>
                </c:pt>
                <c:pt idx="325">
                  <c:v>41234.0</c:v>
                </c:pt>
                <c:pt idx="326">
                  <c:v>41235.0</c:v>
                </c:pt>
                <c:pt idx="327">
                  <c:v>41236.0</c:v>
                </c:pt>
                <c:pt idx="328">
                  <c:v>41237.0</c:v>
                </c:pt>
                <c:pt idx="329">
                  <c:v>41238.0</c:v>
                </c:pt>
                <c:pt idx="330">
                  <c:v>41239.0</c:v>
                </c:pt>
                <c:pt idx="331">
                  <c:v>41240.0</c:v>
                </c:pt>
                <c:pt idx="332">
                  <c:v>41241.0</c:v>
                </c:pt>
                <c:pt idx="333">
                  <c:v>41242.0</c:v>
                </c:pt>
                <c:pt idx="334">
                  <c:v>41243.0</c:v>
                </c:pt>
                <c:pt idx="335">
                  <c:v>41244.0</c:v>
                </c:pt>
                <c:pt idx="336">
                  <c:v>41245.0</c:v>
                </c:pt>
                <c:pt idx="337">
                  <c:v>41246.0</c:v>
                </c:pt>
                <c:pt idx="338">
                  <c:v>41247.0</c:v>
                </c:pt>
                <c:pt idx="339">
                  <c:v>41248.0</c:v>
                </c:pt>
                <c:pt idx="340">
                  <c:v>41249.0</c:v>
                </c:pt>
                <c:pt idx="341">
                  <c:v>41250.0</c:v>
                </c:pt>
                <c:pt idx="342">
                  <c:v>41251.0</c:v>
                </c:pt>
                <c:pt idx="343">
                  <c:v>41252.0</c:v>
                </c:pt>
                <c:pt idx="344">
                  <c:v>41253.0</c:v>
                </c:pt>
                <c:pt idx="345">
                  <c:v>41254.0</c:v>
                </c:pt>
                <c:pt idx="346">
                  <c:v>41255.0</c:v>
                </c:pt>
                <c:pt idx="347">
                  <c:v>41256.0</c:v>
                </c:pt>
                <c:pt idx="348">
                  <c:v>41257.0</c:v>
                </c:pt>
                <c:pt idx="349">
                  <c:v>41258.0</c:v>
                </c:pt>
                <c:pt idx="350">
                  <c:v>41259.0</c:v>
                </c:pt>
                <c:pt idx="351">
                  <c:v>41260.0</c:v>
                </c:pt>
                <c:pt idx="352">
                  <c:v>41261.0</c:v>
                </c:pt>
                <c:pt idx="353">
                  <c:v>41262.0</c:v>
                </c:pt>
                <c:pt idx="354">
                  <c:v>41263.0</c:v>
                </c:pt>
                <c:pt idx="355">
                  <c:v>41264.0</c:v>
                </c:pt>
                <c:pt idx="356">
                  <c:v>41265.0</c:v>
                </c:pt>
                <c:pt idx="357">
                  <c:v>41266.0</c:v>
                </c:pt>
                <c:pt idx="358">
                  <c:v>41267.0</c:v>
                </c:pt>
                <c:pt idx="359">
                  <c:v>41268.0</c:v>
                </c:pt>
                <c:pt idx="360">
                  <c:v>41269.0</c:v>
                </c:pt>
                <c:pt idx="361">
                  <c:v>41270.0</c:v>
                </c:pt>
                <c:pt idx="362">
                  <c:v>41271.0</c:v>
                </c:pt>
                <c:pt idx="363">
                  <c:v>41272.0</c:v>
                </c:pt>
                <c:pt idx="364">
                  <c:v>41273.0</c:v>
                </c:pt>
                <c:pt idx="365">
                  <c:v>41274.0</c:v>
                </c:pt>
                <c:pt idx="366">
                  <c:v>41275.0</c:v>
                </c:pt>
                <c:pt idx="367">
                  <c:v>41276.0</c:v>
                </c:pt>
                <c:pt idx="368">
                  <c:v>41277.0</c:v>
                </c:pt>
                <c:pt idx="369">
                  <c:v>41278.0</c:v>
                </c:pt>
                <c:pt idx="370">
                  <c:v>41279.0</c:v>
                </c:pt>
                <c:pt idx="371">
                  <c:v>41280.0</c:v>
                </c:pt>
                <c:pt idx="372">
                  <c:v>41281.0</c:v>
                </c:pt>
                <c:pt idx="373">
                  <c:v>41282.0</c:v>
                </c:pt>
                <c:pt idx="374">
                  <c:v>41283.0</c:v>
                </c:pt>
                <c:pt idx="375">
                  <c:v>41284.0</c:v>
                </c:pt>
                <c:pt idx="376">
                  <c:v>41285.0</c:v>
                </c:pt>
                <c:pt idx="377">
                  <c:v>41286.0</c:v>
                </c:pt>
                <c:pt idx="378">
                  <c:v>41287.0</c:v>
                </c:pt>
                <c:pt idx="379">
                  <c:v>41288.0</c:v>
                </c:pt>
                <c:pt idx="380">
                  <c:v>41289.0</c:v>
                </c:pt>
                <c:pt idx="381">
                  <c:v>41290.0</c:v>
                </c:pt>
                <c:pt idx="382">
                  <c:v>41291.0</c:v>
                </c:pt>
                <c:pt idx="383">
                  <c:v>41292.0</c:v>
                </c:pt>
                <c:pt idx="384">
                  <c:v>41293.0</c:v>
                </c:pt>
                <c:pt idx="385">
                  <c:v>41294.0</c:v>
                </c:pt>
                <c:pt idx="386">
                  <c:v>41295.0</c:v>
                </c:pt>
                <c:pt idx="387">
                  <c:v>41296.0</c:v>
                </c:pt>
                <c:pt idx="388">
                  <c:v>41297.0</c:v>
                </c:pt>
                <c:pt idx="389">
                  <c:v>41298.0</c:v>
                </c:pt>
                <c:pt idx="390">
                  <c:v>41299.0</c:v>
                </c:pt>
                <c:pt idx="391">
                  <c:v>41300.0</c:v>
                </c:pt>
                <c:pt idx="392">
                  <c:v>41301.0</c:v>
                </c:pt>
                <c:pt idx="393">
                  <c:v>41302.0</c:v>
                </c:pt>
                <c:pt idx="394">
                  <c:v>41303.0</c:v>
                </c:pt>
                <c:pt idx="395">
                  <c:v>41304.0</c:v>
                </c:pt>
                <c:pt idx="396">
                  <c:v>41305.0</c:v>
                </c:pt>
                <c:pt idx="397">
                  <c:v>41306.0</c:v>
                </c:pt>
                <c:pt idx="398">
                  <c:v>41307.0</c:v>
                </c:pt>
                <c:pt idx="399">
                  <c:v>41308.0</c:v>
                </c:pt>
                <c:pt idx="400">
                  <c:v>41309.0</c:v>
                </c:pt>
                <c:pt idx="401">
                  <c:v>41310.0</c:v>
                </c:pt>
                <c:pt idx="402">
                  <c:v>41311.0</c:v>
                </c:pt>
                <c:pt idx="403">
                  <c:v>41312.0</c:v>
                </c:pt>
                <c:pt idx="404">
                  <c:v>41313.0</c:v>
                </c:pt>
                <c:pt idx="405">
                  <c:v>41314.0</c:v>
                </c:pt>
                <c:pt idx="406">
                  <c:v>41315.0</c:v>
                </c:pt>
                <c:pt idx="407">
                  <c:v>41316.0</c:v>
                </c:pt>
                <c:pt idx="408">
                  <c:v>41317.0</c:v>
                </c:pt>
                <c:pt idx="409">
                  <c:v>41318.0</c:v>
                </c:pt>
                <c:pt idx="410">
                  <c:v>41319.0</c:v>
                </c:pt>
                <c:pt idx="411">
                  <c:v>41320.0</c:v>
                </c:pt>
                <c:pt idx="412">
                  <c:v>41321.0</c:v>
                </c:pt>
                <c:pt idx="413">
                  <c:v>41322.0</c:v>
                </c:pt>
                <c:pt idx="414">
                  <c:v>41323.0</c:v>
                </c:pt>
                <c:pt idx="415">
                  <c:v>41324.0</c:v>
                </c:pt>
                <c:pt idx="416">
                  <c:v>41325.0</c:v>
                </c:pt>
                <c:pt idx="417">
                  <c:v>41326.0</c:v>
                </c:pt>
                <c:pt idx="418">
                  <c:v>41327.0</c:v>
                </c:pt>
                <c:pt idx="419">
                  <c:v>41328.0</c:v>
                </c:pt>
                <c:pt idx="420">
                  <c:v>41329.0</c:v>
                </c:pt>
                <c:pt idx="421">
                  <c:v>41330.0</c:v>
                </c:pt>
                <c:pt idx="422">
                  <c:v>41331.0</c:v>
                </c:pt>
                <c:pt idx="423">
                  <c:v>41332.0</c:v>
                </c:pt>
                <c:pt idx="424">
                  <c:v>41333.0</c:v>
                </c:pt>
                <c:pt idx="425">
                  <c:v>41334.0</c:v>
                </c:pt>
                <c:pt idx="426">
                  <c:v>41335.0</c:v>
                </c:pt>
                <c:pt idx="427">
                  <c:v>41336.0</c:v>
                </c:pt>
                <c:pt idx="428">
                  <c:v>41337.0</c:v>
                </c:pt>
                <c:pt idx="429">
                  <c:v>41338.0</c:v>
                </c:pt>
                <c:pt idx="430">
                  <c:v>41339.0</c:v>
                </c:pt>
                <c:pt idx="431">
                  <c:v>41340.0</c:v>
                </c:pt>
                <c:pt idx="432">
                  <c:v>41341.0</c:v>
                </c:pt>
                <c:pt idx="433">
                  <c:v>41342.0</c:v>
                </c:pt>
                <c:pt idx="434">
                  <c:v>41343.0</c:v>
                </c:pt>
                <c:pt idx="435">
                  <c:v>41344.0</c:v>
                </c:pt>
                <c:pt idx="436">
                  <c:v>41345.0</c:v>
                </c:pt>
                <c:pt idx="437">
                  <c:v>41346.0</c:v>
                </c:pt>
                <c:pt idx="438">
                  <c:v>41347.0</c:v>
                </c:pt>
                <c:pt idx="439">
                  <c:v>41348.0</c:v>
                </c:pt>
                <c:pt idx="440">
                  <c:v>41349.0</c:v>
                </c:pt>
                <c:pt idx="441">
                  <c:v>41350.0</c:v>
                </c:pt>
                <c:pt idx="442">
                  <c:v>41351.0</c:v>
                </c:pt>
                <c:pt idx="443">
                  <c:v>41352.0</c:v>
                </c:pt>
                <c:pt idx="444">
                  <c:v>41353.0</c:v>
                </c:pt>
                <c:pt idx="445">
                  <c:v>41354.0</c:v>
                </c:pt>
                <c:pt idx="446">
                  <c:v>41355.0</c:v>
                </c:pt>
                <c:pt idx="447">
                  <c:v>41356.0</c:v>
                </c:pt>
                <c:pt idx="448">
                  <c:v>41357.0</c:v>
                </c:pt>
                <c:pt idx="449">
                  <c:v>41358.0</c:v>
                </c:pt>
                <c:pt idx="450">
                  <c:v>41359.0</c:v>
                </c:pt>
                <c:pt idx="451">
                  <c:v>41360.0</c:v>
                </c:pt>
                <c:pt idx="452">
                  <c:v>41361.0</c:v>
                </c:pt>
                <c:pt idx="453">
                  <c:v>41362.0</c:v>
                </c:pt>
                <c:pt idx="454">
                  <c:v>41363.0</c:v>
                </c:pt>
                <c:pt idx="455">
                  <c:v>41364.0</c:v>
                </c:pt>
                <c:pt idx="456">
                  <c:v>41365.0</c:v>
                </c:pt>
                <c:pt idx="457">
                  <c:v>41366.0</c:v>
                </c:pt>
                <c:pt idx="458">
                  <c:v>41367.0</c:v>
                </c:pt>
                <c:pt idx="459">
                  <c:v>41368.0</c:v>
                </c:pt>
                <c:pt idx="460">
                  <c:v>41369.0</c:v>
                </c:pt>
                <c:pt idx="461">
                  <c:v>41370.0</c:v>
                </c:pt>
                <c:pt idx="462">
                  <c:v>41371.0</c:v>
                </c:pt>
                <c:pt idx="463">
                  <c:v>41372.0</c:v>
                </c:pt>
                <c:pt idx="464">
                  <c:v>41373.0</c:v>
                </c:pt>
                <c:pt idx="465">
                  <c:v>41374.0</c:v>
                </c:pt>
                <c:pt idx="466">
                  <c:v>41375.0</c:v>
                </c:pt>
                <c:pt idx="467">
                  <c:v>41376.0</c:v>
                </c:pt>
                <c:pt idx="468">
                  <c:v>41377.0</c:v>
                </c:pt>
                <c:pt idx="469">
                  <c:v>41378.0</c:v>
                </c:pt>
                <c:pt idx="470">
                  <c:v>41379.0</c:v>
                </c:pt>
                <c:pt idx="471">
                  <c:v>41380.0</c:v>
                </c:pt>
                <c:pt idx="472">
                  <c:v>41381.0</c:v>
                </c:pt>
                <c:pt idx="473">
                  <c:v>41382.0</c:v>
                </c:pt>
                <c:pt idx="474">
                  <c:v>41383.0</c:v>
                </c:pt>
                <c:pt idx="475">
                  <c:v>41384.0</c:v>
                </c:pt>
                <c:pt idx="476">
                  <c:v>41385.0</c:v>
                </c:pt>
                <c:pt idx="477">
                  <c:v>41386.0</c:v>
                </c:pt>
                <c:pt idx="478">
                  <c:v>41387.0</c:v>
                </c:pt>
                <c:pt idx="479">
                  <c:v>41388.0</c:v>
                </c:pt>
                <c:pt idx="480">
                  <c:v>41389.0</c:v>
                </c:pt>
                <c:pt idx="481">
                  <c:v>41390.0</c:v>
                </c:pt>
                <c:pt idx="482">
                  <c:v>41391.0</c:v>
                </c:pt>
                <c:pt idx="483">
                  <c:v>41392.0</c:v>
                </c:pt>
                <c:pt idx="484">
                  <c:v>41393.0</c:v>
                </c:pt>
                <c:pt idx="485">
                  <c:v>41394.0</c:v>
                </c:pt>
                <c:pt idx="486">
                  <c:v>41395.0</c:v>
                </c:pt>
                <c:pt idx="487">
                  <c:v>41396.0</c:v>
                </c:pt>
                <c:pt idx="488">
                  <c:v>41397.0</c:v>
                </c:pt>
                <c:pt idx="489">
                  <c:v>41398.0</c:v>
                </c:pt>
                <c:pt idx="490">
                  <c:v>41399.0</c:v>
                </c:pt>
                <c:pt idx="491">
                  <c:v>41400.0</c:v>
                </c:pt>
                <c:pt idx="492">
                  <c:v>41401.0</c:v>
                </c:pt>
                <c:pt idx="493">
                  <c:v>41402.0</c:v>
                </c:pt>
                <c:pt idx="494">
                  <c:v>41403.0</c:v>
                </c:pt>
                <c:pt idx="495">
                  <c:v>41404.0</c:v>
                </c:pt>
                <c:pt idx="496">
                  <c:v>41405.0</c:v>
                </c:pt>
                <c:pt idx="497">
                  <c:v>41406.0</c:v>
                </c:pt>
                <c:pt idx="498">
                  <c:v>41407.0</c:v>
                </c:pt>
                <c:pt idx="499">
                  <c:v>41408.0</c:v>
                </c:pt>
                <c:pt idx="500">
                  <c:v>41409.0</c:v>
                </c:pt>
                <c:pt idx="501">
                  <c:v>41410.0</c:v>
                </c:pt>
                <c:pt idx="502">
                  <c:v>41411.0</c:v>
                </c:pt>
                <c:pt idx="503">
                  <c:v>41412.0</c:v>
                </c:pt>
                <c:pt idx="504">
                  <c:v>41413.0</c:v>
                </c:pt>
                <c:pt idx="505">
                  <c:v>41414.0</c:v>
                </c:pt>
                <c:pt idx="506">
                  <c:v>41415.0</c:v>
                </c:pt>
                <c:pt idx="507">
                  <c:v>41416.0</c:v>
                </c:pt>
                <c:pt idx="508">
                  <c:v>41417.0</c:v>
                </c:pt>
                <c:pt idx="509">
                  <c:v>41418.0</c:v>
                </c:pt>
                <c:pt idx="510">
                  <c:v>41419.0</c:v>
                </c:pt>
                <c:pt idx="511">
                  <c:v>41420.0</c:v>
                </c:pt>
                <c:pt idx="512">
                  <c:v>41421.0</c:v>
                </c:pt>
                <c:pt idx="513">
                  <c:v>41422.0</c:v>
                </c:pt>
                <c:pt idx="514">
                  <c:v>41423.0</c:v>
                </c:pt>
                <c:pt idx="515">
                  <c:v>41424.0</c:v>
                </c:pt>
                <c:pt idx="516">
                  <c:v>41425.0</c:v>
                </c:pt>
                <c:pt idx="517">
                  <c:v>41426.0</c:v>
                </c:pt>
                <c:pt idx="518">
                  <c:v>41427.0</c:v>
                </c:pt>
                <c:pt idx="519">
                  <c:v>41428.0</c:v>
                </c:pt>
                <c:pt idx="520">
                  <c:v>41429.0</c:v>
                </c:pt>
                <c:pt idx="521">
                  <c:v>41430.0</c:v>
                </c:pt>
                <c:pt idx="522">
                  <c:v>41431.0</c:v>
                </c:pt>
                <c:pt idx="523">
                  <c:v>41432.0</c:v>
                </c:pt>
                <c:pt idx="524">
                  <c:v>41433.0</c:v>
                </c:pt>
                <c:pt idx="525">
                  <c:v>41434.0</c:v>
                </c:pt>
                <c:pt idx="526">
                  <c:v>41435.0</c:v>
                </c:pt>
                <c:pt idx="527">
                  <c:v>41436.0</c:v>
                </c:pt>
                <c:pt idx="528">
                  <c:v>41437.0</c:v>
                </c:pt>
                <c:pt idx="529">
                  <c:v>41438.0</c:v>
                </c:pt>
                <c:pt idx="530">
                  <c:v>41439.0</c:v>
                </c:pt>
                <c:pt idx="531">
                  <c:v>41440.0</c:v>
                </c:pt>
                <c:pt idx="532">
                  <c:v>41441.0</c:v>
                </c:pt>
                <c:pt idx="533">
                  <c:v>41442.0</c:v>
                </c:pt>
                <c:pt idx="534">
                  <c:v>41443.0</c:v>
                </c:pt>
                <c:pt idx="535">
                  <c:v>41444.0</c:v>
                </c:pt>
                <c:pt idx="536">
                  <c:v>41445.0</c:v>
                </c:pt>
                <c:pt idx="537">
                  <c:v>41446.0</c:v>
                </c:pt>
                <c:pt idx="538">
                  <c:v>41447.0</c:v>
                </c:pt>
                <c:pt idx="539">
                  <c:v>41448.0</c:v>
                </c:pt>
                <c:pt idx="540">
                  <c:v>41449.0</c:v>
                </c:pt>
                <c:pt idx="541">
                  <c:v>41450.0</c:v>
                </c:pt>
                <c:pt idx="542">
                  <c:v>41451.0</c:v>
                </c:pt>
                <c:pt idx="543">
                  <c:v>41452.0</c:v>
                </c:pt>
                <c:pt idx="544">
                  <c:v>41453.0</c:v>
                </c:pt>
                <c:pt idx="545">
                  <c:v>41454.0</c:v>
                </c:pt>
                <c:pt idx="546">
                  <c:v>41455.0</c:v>
                </c:pt>
                <c:pt idx="547">
                  <c:v>41456.0</c:v>
                </c:pt>
                <c:pt idx="548">
                  <c:v>41457.0</c:v>
                </c:pt>
                <c:pt idx="549">
                  <c:v>41458.0</c:v>
                </c:pt>
                <c:pt idx="550">
                  <c:v>41459.0</c:v>
                </c:pt>
                <c:pt idx="551">
                  <c:v>41460.0</c:v>
                </c:pt>
                <c:pt idx="552">
                  <c:v>41461.0</c:v>
                </c:pt>
                <c:pt idx="553">
                  <c:v>41462.0</c:v>
                </c:pt>
                <c:pt idx="554">
                  <c:v>41463.0</c:v>
                </c:pt>
                <c:pt idx="555">
                  <c:v>41464.0</c:v>
                </c:pt>
                <c:pt idx="556">
                  <c:v>41465.0</c:v>
                </c:pt>
                <c:pt idx="557">
                  <c:v>41466.0</c:v>
                </c:pt>
                <c:pt idx="558">
                  <c:v>41467.0</c:v>
                </c:pt>
                <c:pt idx="559">
                  <c:v>41468.0</c:v>
                </c:pt>
                <c:pt idx="560">
                  <c:v>41469.0</c:v>
                </c:pt>
                <c:pt idx="561">
                  <c:v>41470.0</c:v>
                </c:pt>
                <c:pt idx="562">
                  <c:v>41471.0</c:v>
                </c:pt>
                <c:pt idx="563">
                  <c:v>41472.0</c:v>
                </c:pt>
                <c:pt idx="564">
                  <c:v>41473.0</c:v>
                </c:pt>
                <c:pt idx="565">
                  <c:v>41474.0</c:v>
                </c:pt>
                <c:pt idx="566">
                  <c:v>41475.0</c:v>
                </c:pt>
                <c:pt idx="567">
                  <c:v>41476.0</c:v>
                </c:pt>
                <c:pt idx="568">
                  <c:v>41477.0</c:v>
                </c:pt>
                <c:pt idx="569">
                  <c:v>41478.0</c:v>
                </c:pt>
                <c:pt idx="570">
                  <c:v>41479.0</c:v>
                </c:pt>
                <c:pt idx="571">
                  <c:v>41480.0</c:v>
                </c:pt>
                <c:pt idx="572">
                  <c:v>41481.0</c:v>
                </c:pt>
                <c:pt idx="573">
                  <c:v>41482.0</c:v>
                </c:pt>
                <c:pt idx="574">
                  <c:v>41483.0</c:v>
                </c:pt>
                <c:pt idx="575">
                  <c:v>41484.0</c:v>
                </c:pt>
                <c:pt idx="576">
                  <c:v>41485.0</c:v>
                </c:pt>
                <c:pt idx="577">
                  <c:v>41486.0</c:v>
                </c:pt>
                <c:pt idx="578">
                  <c:v>41487.0</c:v>
                </c:pt>
                <c:pt idx="579">
                  <c:v>41488.0</c:v>
                </c:pt>
                <c:pt idx="580">
                  <c:v>41489.0</c:v>
                </c:pt>
                <c:pt idx="581">
                  <c:v>41490.0</c:v>
                </c:pt>
                <c:pt idx="582">
                  <c:v>41491.0</c:v>
                </c:pt>
                <c:pt idx="583">
                  <c:v>41492.0</c:v>
                </c:pt>
                <c:pt idx="584">
                  <c:v>41493.0</c:v>
                </c:pt>
                <c:pt idx="585">
                  <c:v>41494.0</c:v>
                </c:pt>
                <c:pt idx="586">
                  <c:v>41495.0</c:v>
                </c:pt>
                <c:pt idx="587">
                  <c:v>41496.0</c:v>
                </c:pt>
                <c:pt idx="588">
                  <c:v>41497.0</c:v>
                </c:pt>
                <c:pt idx="589">
                  <c:v>41498.0</c:v>
                </c:pt>
                <c:pt idx="590">
                  <c:v>41499.0</c:v>
                </c:pt>
                <c:pt idx="591">
                  <c:v>41500.0</c:v>
                </c:pt>
                <c:pt idx="592">
                  <c:v>41501.0</c:v>
                </c:pt>
                <c:pt idx="593">
                  <c:v>41502.0</c:v>
                </c:pt>
                <c:pt idx="594">
                  <c:v>41503.0</c:v>
                </c:pt>
                <c:pt idx="595">
                  <c:v>41504.0</c:v>
                </c:pt>
                <c:pt idx="596">
                  <c:v>41505.0</c:v>
                </c:pt>
                <c:pt idx="597">
                  <c:v>41506.0</c:v>
                </c:pt>
                <c:pt idx="598">
                  <c:v>41507.0</c:v>
                </c:pt>
                <c:pt idx="599">
                  <c:v>41508.0</c:v>
                </c:pt>
                <c:pt idx="600">
                  <c:v>41509.0</c:v>
                </c:pt>
                <c:pt idx="601">
                  <c:v>41510.0</c:v>
                </c:pt>
                <c:pt idx="602">
                  <c:v>41511.0</c:v>
                </c:pt>
                <c:pt idx="603">
                  <c:v>41512.0</c:v>
                </c:pt>
                <c:pt idx="604">
                  <c:v>41513.0</c:v>
                </c:pt>
                <c:pt idx="605">
                  <c:v>41514.0</c:v>
                </c:pt>
                <c:pt idx="606">
                  <c:v>41515.0</c:v>
                </c:pt>
                <c:pt idx="607">
                  <c:v>41516.0</c:v>
                </c:pt>
                <c:pt idx="608">
                  <c:v>41517.0</c:v>
                </c:pt>
                <c:pt idx="609">
                  <c:v>41518.0</c:v>
                </c:pt>
                <c:pt idx="610">
                  <c:v>41519.0</c:v>
                </c:pt>
                <c:pt idx="611">
                  <c:v>41520.0</c:v>
                </c:pt>
                <c:pt idx="612">
                  <c:v>41521.0</c:v>
                </c:pt>
                <c:pt idx="613">
                  <c:v>41522.0</c:v>
                </c:pt>
                <c:pt idx="614">
                  <c:v>41523.0</c:v>
                </c:pt>
                <c:pt idx="615">
                  <c:v>41524.0</c:v>
                </c:pt>
                <c:pt idx="616">
                  <c:v>41525.0</c:v>
                </c:pt>
                <c:pt idx="617">
                  <c:v>41526.0</c:v>
                </c:pt>
                <c:pt idx="618">
                  <c:v>41527.0</c:v>
                </c:pt>
                <c:pt idx="619">
                  <c:v>41528.0</c:v>
                </c:pt>
                <c:pt idx="620">
                  <c:v>41529.0</c:v>
                </c:pt>
                <c:pt idx="621">
                  <c:v>41530.0</c:v>
                </c:pt>
                <c:pt idx="622">
                  <c:v>41531.0</c:v>
                </c:pt>
                <c:pt idx="623">
                  <c:v>41532.0</c:v>
                </c:pt>
                <c:pt idx="624">
                  <c:v>41533.0</c:v>
                </c:pt>
                <c:pt idx="625">
                  <c:v>41534.0</c:v>
                </c:pt>
                <c:pt idx="626">
                  <c:v>41535.0</c:v>
                </c:pt>
                <c:pt idx="627">
                  <c:v>41536.0</c:v>
                </c:pt>
                <c:pt idx="628">
                  <c:v>41537.0</c:v>
                </c:pt>
                <c:pt idx="629">
                  <c:v>41538.0</c:v>
                </c:pt>
                <c:pt idx="630">
                  <c:v>41539.0</c:v>
                </c:pt>
                <c:pt idx="631">
                  <c:v>41540.0</c:v>
                </c:pt>
                <c:pt idx="632">
                  <c:v>41541.0</c:v>
                </c:pt>
                <c:pt idx="633">
                  <c:v>41542.0</c:v>
                </c:pt>
                <c:pt idx="634">
                  <c:v>41543.0</c:v>
                </c:pt>
                <c:pt idx="635">
                  <c:v>41544.0</c:v>
                </c:pt>
                <c:pt idx="636">
                  <c:v>41545.0</c:v>
                </c:pt>
                <c:pt idx="637">
                  <c:v>41546.0</c:v>
                </c:pt>
                <c:pt idx="638">
                  <c:v>41547.0</c:v>
                </c:pt>
                <c:pt idx="639">
                  <c:v>41548.0</c:v>
                </c:pt>
                <c:pt idx="640">
                  <c:v>41549.0</c:v>
                </c:pt>
                <c:pt idx="641">
                  <c:v>41550.0</c:v>
                </c:pt>
                <c:pt idx="642">
                  <c:v>41551.0</c:v>
                </c:pt>
                <c:pt idx="643">
                  <c:v>41552.0</c:v>
                </c:pt>
                <c:pt idx="644">
                  <c:v>41553.0</c:v>
                </c:pt>
                <c:pt idx="645">
                  <c:v>41554.0</c:v>
                </c:pt>
                <c:pt idx="646">
                  <c:v>41555.0</c:v>
                </c:pt>
                <c:pt idx="647">
                  <c:v>41556.0</c:v>
                </c:pt>
                <c:pt idx="648">
                  <c:v>41557.0</c:v>
                </c:pt>
                <c:pt idx="649">
                  <c:v>41558.0</c:v>
                </c:pt>
                <c:pt idx="650">
                  <c:v>41559.0</c:v>
                </c:pt>
                <c:pt idx="651">
                  <c:v>41560.0</c:v>
                </c:pt>
                <c:pt idx="652">
                  <c:v>41561.0</c:v>
                </c:pt>
                <c:pt idx="653">
                  <c:v>41562.0</c:v>
                </c:pt>
                <c:pt idx="654">
                  <c:v>41563.0</c:v>
                </c:pt>
                <c:pt idx="655">
                  <c:v>41564.0</c:v>
                </c:pt>
                <c:pt idx="656">
                  <c:v>41565.0</c:v>
                </c:pt>
                <c:pt idx="657">
                  <c:v>41566.0</c:v>
                </c:pt>
                <c:pt idx="658">
                  <c:v>41567.0</c:v>
                </c:pt>
                <c:pt idx="659">
                  <c:v>41568.0</c:v>
                </c:pt>
                <c:pt idx="660">
                  <c:v>41569.0</c:v>
                </c:pt>
                <c:pt idx="661">
                  <c:v>41570.0</c:v>
                </c:pt>
                <c:pt idx="662">
                  <c:v>41571.0</c:v>
                </c:pt>
                <c:pt idx="663">
                  <c:v>41572.0</c:v>
                </c:pt>
                <c:pt idx="664">
                  <c:v>41573.0</c:v>
                </c:pt>
                <c:pt idx="665">
                  <c:v>41574.0</c:v>
                </c:pt>
                <c:pt idx="666">
                  <c:v>41575.0</c:v>
                </c:pt>
                <c:pt idx="667">
                  <c:v>41576.0</c:v>
                </c:pt>
                <c:pt idx="668">
                  <c:v>41577.0</c:v>
                </c:pt>
                <c:pt idx="669">
                  <c:v>41578.0</c:v>
                </c:pt>
                <c:pt idx="670">
                  <c:v>41579.0</c:v>
                </c:pt>
                <c:pt idx="671">
                  <c:v>41580.0</c:v>
                </c:pt>
                <c:pt idx="672">
                  <c:v>41581.0</c:v>
                </c:pt>
                <c:pt idx="673">
                  <c:v>41582.0</c:v>
                </c:pt>
                <c:pt idx="674">
                  <c:v>41583.0</c:v>
                </c:pt>
                <c:pt idx="675">
                  <c:v>41584.0</c:v>
                </c:pt>
                <c:pt idx="676">
                  <c:v>41585.0</c:v>
                </c:pt>
                <c:pt idx="677">
                  <c:v>41586.0</c:v>
                </c:pt>
                <c:pt idx="678">
                  <c:v>41587.0</c:v>
                </c:pt>
                <c:pt idx="679">
                  <c:v>41588.0</c:v>
                </c:pt>
                <c:pt idx="680">
                  <c:v>41589.0</c:v>
                </c:pt>
                <c:pt idx="681">
                  <c:v>41590.0</c:v>
                </c:pt>
                <c:pt idx="682">
                  <c:v>41591.0</c:v>
                </c:pt>
                <c:pt idx="683">
                  <c:v>41592.0</c:v>
                </c:pt>
                <c:pt idx="684">
                  <c:v>41593.0</c:v>
                </c:pt>
                <c:pt idx="685">
                  <c:v>41594.0</c:v>
                </c:pt>
                <c:pt idx="686">
                  <c:v>41595.0</c:v>
                </c:pt>
                <c:pt idx="687">
                  <c:v>41596.0</c:v>
                </c:pt>
                <c:pt idx="688">
                  <c:v>41597.0</c:v>
                </c:pt>
                <c:pt idx="689">
                  <c:v>41598.0</c:v>
                </c:pt>
                <c:pt idx="690">
                  <c:v>41599.0</c:v>
                </c:pt>
                <c:pt idx="691">
                  <c:v>41600.0</c:v>
                </c:pt>
                <c:pt idx="692">
                  <c:v>41601.0</c:v>
                </c:pt>
                <c:pt idx="693">
                  <c:v>41602.0</c:v>
                </c:pt>
                <c:pt idx="694">
                  <c:v>41603.0</c:v>
                </c:pt>
                <c:pt idx="695">
                  <c:v>41604.0</c:v>
                </c:pt>
                <c:pt idx="696">
                  <c:v>41605.0</c:v>
                </c:pt>
                <c:pt idx="697">
                  <c:v>41606.0</c:v>
                </c:pt>
                <c:pt idx="698">
                  <c:v>41607.0</c:v>
                </c:pt>
                <c:pt idx="699">
                  <c:v>41608.0</c:v>
                </c:pt>
                <c:pt idx="700">
                  <c:v>41609.0</c:v>
                </c:pt>
                <c:pt idx="701">
                  <c:v>41610.0</c:v>
                </c:pt>
                <c:pt idx="702">
                  <c:v>41611.0</c:v>
                </c:pt>
                <c:pt idx="703">
                  <c:v>41612.0</c:v>
                </c:pt>
                <c:pt idx="704">
                  <c:v>41613.0</c:v>
                </c:pt>
                <c:pt idx="705">
                  <c:v>41614.0</c:v>
                </c:pt>
                <c:pt idx="706">
                  <c:v>41615.0</c:v>
                </c:pt>
                <c:pt idx="707">
                  <c:v>41616.0</c:v>
                </c:pt>
                <c:pt idx="708">
                  <c:v>41617.0</c:v>
                </c:pt>
                <c:pt idx="709">
                  <c:v>41618.0</c:v>
                </c:pt>
                <c:pt idx="710">
                  <c:v>41619.0</c:v>
                </c:pt>
                <c:pt idx="711">
                  <c:v>41620.0</c:v>
                </c:pt>
                <c:pt idx="712">
                  <c:v>41621.0</c:v>
                </c:pt>
                <c:pt idx="713">
                  <c:v>41622.0</c:v>
                </c:pt>
                <c:pt idx="714">
                  <c:v>41623.0</c:v>
                </c:pt>
                <c:pt idx="715">
                  <c:v>41624.0</c:v>
                </c:pt>
                <c:pt idx="716">
                  <c:v>41625.0</c:v>
                </c:pt>
                <c:pt idx="717">
                  <c:v>41626.0</c:v>
                </c:pt>
                <c:pt idx="718">
                  <c:v>41627.0</c:v>
                </c:pt>
                <c:pt idx="719">
                  <c:v>41628.0</c:v>
                </c:pt>
                <c:pt idx="720">
                  <c:v>41629.0</c:v>
                </c:pt>
                <c:pt idx="721">
                  <c:v>41630.0</c:v>
                </c:pt>
                <c:pt idx="722">
                  <c:v>41631.0</c:v>
                </c:pt>
                <c:pt idx="723">
                  <c:v>41632.0</c:v>
                </c:pt>
                <c:pt idx="724">
                  <c:v>41633.0</c:v>
                </c:pt>
                <c:pt idx="725">
                  <c:v>41634.0</c:v>
                </c:pt>
                <c:pt idx="726">
                  <c:v>41635.0</c:v>
                </c:pt>
                <c:pt idx="727">
                  <c:v>41636.0</c:v>
                </c:pt>
                <c:pt idx="728">
                  <c:v>41637.0</c:v>
                </c:pt>
                <c:pt idx="729">
                  <c:v>41638.0</c:v>
                </c:pt>
                <c:pt idx="730">
                  <c:v>41639.0</c:v>
                </c:pt>
                <c:pt idx="731">
                  <c:v>41640.0</c:v>
                </c:pt>
                <c:pt idx="732">
                  <c:v>41641.0</c:v>
                </c:pt>
                <c:pt idx="733">
                  <c:v>41642.0</c:v>
                </c:pt>
                <c:pt idx="734">
                  <c:v>41643.0</c:v>
                </c:pt>
                <c:pt idx="735">
                  <c:v>41644.0</c:v>
                </c:pt>
                <c:pt idx="736">
                  <c:v>41645.0</c:v>
                </c:pt>
                <c:pt idx="737">
                  <c:v>41646.0</c:v>
                </c:pt>
                <c:pt idx="738">
                  <c:v>41647.0</c:v>
                </c:pt>
                <c:pt idx="739">
                  <c:v>41648.0</c:v>
                </c:pt>
                <c:pt idx="740">
                  <c:v>41649.0</c:v>
                </c:pt>
                <c:pt idx="741">
                  <c:v>41650.0</c:v>
                </c:pt>
                <c:pt idx="742">
                  <c:v>41651.0</c:v>
                </c:pt>
                <c:pt idx="743">
                  <c:v>41652.0</c:v>
                </c:pt>
                <c:pt idx="744">
                  <c:v>41653.0</c:v>
                </c:pt>
                <c:pt idx="745">
                  <c:v>41654.0</c:v>
                </c:pt>
                <c:pt idx="746">
                  <c:v>41655.0</c:v>
                </c:pt>
                <c:pt idx="747">
                  <c:v>41656.0</c:v>
                </c:pt>
                <c:pt idx="748">
                  <c:v>41657.0</c:v>
                </c:pt>
                <c:pt idx="749">
                  <c:v>41658.0</c:v>
                </c:pt>
                <c:pt idx="750">
                  <c:v>41659.0</c:v>
                </c:pt>
                <c:pt idx="751">
                  <c:v>41660.0</c:v>
                </c:pt>
                <c:pt idx="752">
                  <c:v>41661.0</c:v>
                </c:pt>
                <c:pt idx="753">
                  <c:v>41662.0</c:v>
                </c:pt>
                <c:pt idx="754">
                  <c:v>41663.0</c:v>
                </c:pt>
                <c:pt idx="755">
                  <c:v>41664.0</c:v>
                </c:pt>
                <c:pt idx="756">
                  <c:v>41665.0</c:v>
                </c:pt>
                <c:pt idx="757">
                  <c:v>41666.0</c:v>
                </c:pt>
                <c:pt idx="758">
                  <c:v>41667.0</c:v>
                </c:pt>
                <c:pt idx="759">
                  <c:v>41668.0</c:v>
                </c:pt>
                <c:pt idx="760">
                  <c:v>41669.0</c:v>
                </c:pt>
                <c:pt idx="761">
                  <c:v>41670.0</c:v>
                </c:pt>
                <c:pt idx="762">
                  <c:v>41671.0</c:v>
                </c:pt>
                <c:pt idx="763">
                  <c:v>41672.0</c:v>
                </c:pt>
                <c:pt idx="764">
                  <c:v>41673.0</c:v>
                </c:pt>
                <c:pt idx="765">
                  <c:v>41674.0</c:v>
                </c:pt>
                <c:pt idx="766">
                  <c:v>41675.0</c:v>
                </c:pt>
                <c:pt idx="767">
                  <c:v>41676.0</c:v>
                </c:pt>
                <c:pt idx="768">
                  <c:v>41677.0</c:v>
                </c:pt>
                <c:pt idx="769">
                  <c:v>41678.0</c:v>
                </c:pt>
                <c:pt idx="770">
                  <c:v>41679.0</c:v>
                </c:pt>
                <c:pt idx="771">
                  <c:v>41680.0</c:v>
                </c:pt>
                <c:pt idx="772">
                  <c:v>41681.0</c:v>
                </c:pt>
                <c:pt idx="773">
                  <c:v>41682.0</c:v>
                </c:pt>
                <c:pt idx="774">
                  <c:v>41683.0</c:v>
                </c:pt>
                <c:pt idx="775">
                  <c:v>41684.0</c:v>
                </c:pt>
                <c:pt idx="776">
                  <c:v>41685.0</c:v>
                </c:pt>
                <c:pt idx="777">
                  <c:v>41686.0</c:v>
                </c:pt>
                <c:pt idx="778">
                  <c:v>41687.0</c:v>
                </c:pt>
                <c:pt idx="779">
                  <c:v>41688.0</c:v>
                </c:pt>
                <c:pt idx="780">
                  <c:v>41689.0</c:v>
                </c:pt>
                <c:pt idx="781">
                  <c:v>41690.0</c:v>
                </c:pt>
                <c:pt idx="782">
                  <c:v>41691.0</c:v>
                </c:pt>
                <c:pt idx="783">
                  <c:v>41692.0</c:v>
                </c:pt>
                <c:pt idx="784">
                  <c:v>41693.0</c:v>
                </c:pt>
                <c:pt idx="785">
                  <c:v>41694.0</c:v>
                </c:pt>
                <c:pt idx="786">
                  <c:v>41695.0</c:v>
                </c:pt>
                <c:pt idx="787">
                  <c:v>41696.0</c:v>
                </c:pt>
                <c:pt idx="788">
                  <c:v>41697.0</c:v>
                </c:pt>
                <c:pt idx="789">
                  <c:v>41698.0</c:v>
                </c:pt>
                <c:pt idx="790">
                  <c:v>41699.0</c:v>
                </c:pt>
                <c:pt idx="791">
                  <c:v>41700.0</c:v>
                </c:pt>
                <c:pt idx="792">
                  <c:v>41701.0</c:v>
                </c:pt>
                <c:pt idx="793">
                  <c:v>41702.0</c:v>
                </c:pt>
                <c:pt idx="794">
                  <c:v>41703.0</c:v>
                </c:pt>
                <c:pt idx="795">
                  <c:v>41704.0</c:v>
                </c:pt>
                <c:pt idx="796">
                  <c:v>41705.0</c:v>
                </c:pt>
                <c:pt idx="797">
                  <c:v>41706.0</c:v>
                </c:pt>
                <c:pt idx="798">
                  <c:v>41707.0</c:v>
                </c:pt>
                <c:pt idx="799">
                  <c:v>41708.0</c:v>
                </c:pt>
                <c:pt idx="800">
                  <c:v>41709.0</c:v>
                </c:pt>
                <c:pt idx="801">
                  <c:v>41710.0</c:v>
                </c:pt>
                <c:pt idx="802">
                  <c:v>41711.0</c:v>
                </c:pt>
                <c:pt idx="803">
                  <c:v>41712.0</c:v>
                </c:pt>
                <c:pt idx="804">
                  <c:v>41713.0</c:v>
                </c:pt>
                <c:pt idx="805">
                  <c:v>41714.0</c:v>
                </c:pt>
                <c:pt idx="806">
                  <c:v>41715.0</c:v>
                </c:pt>
                <c:pt idx="807">
                  <c:v>41716.0</c:v>
                </c:pt>
                <c:pt idx="808">
                  <c:v>41717.0</c:v>
                </c:pt>
                <c:pt idx="809">
                  <c:v>41718.0</c:v>
                </c:pt>
                <c:pt idx="810">
                  <c:v>41719.0</c:v>
                </c:pt>
                <c:pt idx="811">
                  <c:v>41720.0</c:v>
                </c:pt>
                <c:pt idx="812">
                  <c:v>41721.0</c:v>
                </c:pt>
                <c:pt idx="813">
                  <c:v>41722.0</c:v>
                </c:pt>
                <c:pt idx="814">
                  <c:v>41723.0</c:v>
                </c:pt>
                <c:pt idx="815">
                  <c:v>41724.0</c:v>
                </c:pt>
                <c:pt idx="816">
                  <c:v>41725.0</c:v>
                </c:pt>
                <c:pt idx="817">
                  <c:v>41726.0</c:v>
                </c:pt>
                <c:pt idx="818">
                  <c:v>41727.0</c:v>
                </c:pt>
                <c:pt idx="819">
                  <c:v>41728.0</c:v>
                </c:pt>
                <c:pt idx="820">
                  <c:v>41729.0</c:v>
                </c:pt>
                <c:pt idx="821">
                  <c:v>41730.0</c:v>
                </c:pt>
                <c:pt idx="822">
                  <c:v>41731.0</c:v>
                </c:pt>
                <c:pt idx="823">
                  <c:v>41732.0</c:v>
                </c:pt>
                <c:pt idx="824">
                  <c:v>41733.0</c:v>
                </c:pt>
                <c:pt idx="825">
                  <c:v>41734.0</c:v>
                </c:pt>
                <c:pt idx="826">
                  <c:v>41735.0</c:v>
                </c:pt>
                <c:pt idx="827">
                  <c:v>41736.0</c:v>
                </c:pt>
                <c:pt idx="828">
                  <c:v>41737.0</c:v>
                </c:pt>
                <c:pt idx="829">
                  <c:v>41738.0</c:v>
                </c:pt>
                <c:pt idx="830">
                  <c:v>41739.0</c:v>
                </c:pt>
                <c:pt idx="831">
                  <c:v>41740.0</c:v>
                </c:pt>
                <c:pt idx="832">
                  <c:v>41741.0</c:v>
                </c:pt>
                <c:pt idx="833">
                  <c:v>41742.0</c:v>
                </c:pt>
                <c:pt idx="834">
                  <c:v>41743.0</c:v>
                </c:pt>
                <c:pt idx="835">
                  <c:v>41744.0</c:v>
                </c:pt>
                <c:pt idx="836">
                  <c:v>41745.0</c:v>
                </c:pt>
                <c:pt idx="837">
                  <c:v>41746.0</c:v>
                </c:pt>
                <c:pt idx="838">
                  <c:v>41747.0</c:v>
                </c:pt>
                <c:pt idx="839">
                  <c:v>41748.0</c:v>
                </c:pt>
                <c:pt idx="840">
                  <c:v>41749.0</c:v>
                </c:pt>
                <c:pt idx="841">
                  <c:v>41750.0</c:v>
                </c:pt>
                <c:pt idx="842">
                  <c:v>41751.0</c:v>
                </c:pt>
                <c:pt idx="843">
                  <c:v>41752.0</c:v>
                </c:pt>
                <c:pt idx="844">
                  <c:v>41753.0</c:v>
                </c:pt>
                <c:pt idx="845">
                  <c:v>41754.0</c:v>
                </c:pt>
                <c:pt idx="846">
                  <c:v>41755.0</c:v>
                </c:pt>
                <c:pt idx="847">
                  <c:v>41756.0</c:v>
                </c:pt>
                <c:pt idx="848">
                  <c:v>41757.0</c:v>
                </c:pt>
                <c:pt idx="849">
                  <c:v>41758.0</c:v>
                </c:pt>
                <c:pt idx="850">
                  <c:v>41759.0</c:v>
                </c:pt>
                <c:pt idx="851">
                  <c:v>41760.0</c:v>
                </c:pt>
                <c:pt idx="852">
                  <c:v>41761.0</c:v>
                </c:pt>
                <c:pt idx="853">
                  <c:v>41762.0</c:v>
                </c:pt>
                <c:pt idx="854">
                  <c:v>41763.0</c:v>
                </c:pt>
                <c:pt idx="855">
                  <c:v>41764.0</c:v>
                </c:pt>
                <c:pt idx="856">
                  <c:v>41765.0</c:v>
                </c:pt>
                <c:pt idx="857">
                  <c:v>41766.0</c:v>
                </c:pt>
                <c:pt idx="858">
                  <c:v>41767.0</c:v>
                </c:pt>
                <c:pt idx="859">
                  <c:v>41768.0</c:v>
                </c:pt>
                <c:pt idx="860">
                  <c:v>41769.0</c:v>
                </c:pt>
                <c:pt idx="861">
                  <c:v>41770.0</c:v>
                </c:pt>
                <c:pt idx="862">
                  <c:v>41771.0</c:v>
                </c:pt>
                <c:pt idx="863">
                  <c:v>41772.0</c:v>
                </c:pt>
                <c:pt idx="864">
                  <c:v>41773.0</c:v>
                </c:pt>
                <c:pt idx="865">
                  <c:v>41774.0</c:v>
                </c:pt>
                <c:pt idx="866">
                  <c:v>41775.0</c:v>
                </c:pt>
                <c:pt idx="867">
                  <c:v>41776.0</c:v>
                </c:pt>
                <c:pt idx="868">
                  <c:v>41777.0</c:v>
                </c:pt>
                <c:pt idx="869">
                  <c:v>41778.0</c:v>
                </c:pt>
                <c:pt idx="870">
                  <c:v>41779.0</c:v>
                </c:pt>
                <c:pt idx="871">
                  <c:v>41780.0</c:v>
                </c:pt>
                <c:pt idx="872">
                  <c:v>41781.0</c:v>
                </c:pt>
                <c:pt idx="873">
                  <c:v>41782.0</c:v>
                </c:pt>
                <c:pt idx="874">
                  <c:v>41783.0</c:v>
                </c:pt>
                <c:pt idx="875">
                  <c:v>41784.0</c:v>
                </c:pt>
                <c:pt idx="876">
                  <c:v>41785.0</c:v>
                </c:pt>
                <c:pt idx="877">
                  <c:v>41786.0</c:v>
                </c:pt>
                <c:pt idx="878">
                  <c:v>41787.0</c:v>
                </c:pt>
                <c:pt idx="879">
                  <c:v>41788.0</c:v>
                </c:pt>
                <c:pt idx="880">
                  <c:v>41789.0</c:v>
                </c:pt>
                <c:pt idx="881">
                  <c:v>41790.0</c:v>
                </c:pt>
                <c:pt idx="882">
                  <c:v>41791.0</c:v>
                </c:pt>
                <c:pt idx="883">
                  <c:v>41792.0</c:v>
                </c:pt>
                <c:pt idx="884">
                  <c:v>41793.0</c:v>
                </c:pt>
                <c:pt idx="885">
                  <c:v>41794.0</c:v>
                </c:pt>
                <c:pt idx="886">
                  <c:v>41795.0</c:v>
                </c:pt>
                <c:pt idx="887">
                  <c:v>41796.0</c:v>
                </c:pt>
                <c:pt idx="888">
                  <c:v>41797.0</c:v>
                </c:pt>
                <c:pt idx="889">
                  <c:v>41798.0</c:v>
                </c:pt>
                <c:pt idx="890">
                  <c:v>41799.0</c:v>
                </c:pt>
                <c:pt idx="891">
                  <c:v>41800.0</c:v>
                </c:pt>
                <c:pt idx="892">
                  <c:v>41801.0</c:v>
                </c:pt>
                <c:pt idx="893">
                  <c:v>41802.0</c:v>
                </c:pt>
                <c:pt idx="894">
                  <c:v>41803.0</c:v>
                </c:pt>
                <c:pt idx="895">
                  <c:v>41804.0</c:v>
                </c:pt>
                <c:pt idx="896">
                  <c:v>41805.0</c:v>
                </c:pt>
                <c:pt idx="897">
                  <c:v>41806.0</c:v>
                </c:pt>
                <c:pt idx="898">
                  <c:v>41807.0</c:v>
                </c:pt>
                <c:pt idx="899">
                  <c:v>41808.0</c:v>
                </c:pt>
                <c:pt idx="900">
                  <c:v>41809.0</c:v>
                </c:pt>
                <c:pt idx="901">
                  <c:v>41810.0</c:v>
                </c:pt>
                <c:pt idx="902">
                  <c:v>41811.0</c:v>
                </c:pt>
                <c:pt idx="903">
                  <c:v>41812.0</c:v>
                </c:pt>
                <c:pt idx="904">
                  <c:v>41813.0</c:v>
                </c:pt>
                <c:pt idx="905">
                  <c:v>41814.0</c:v>
                </c:pt>
                <c:pt idx="906">
                  <c:v>41815.0</c:v>
                </c:pt>
                <c:pt idx="907">
                  <c:v>41816.0</c:v>
                </c:pt>
                <c:pt idx="908">
                  <c:v>41817.0</c:v>
                </c:pt>
                <c:pt idx="909">
                  <c:v>41818.0</c:v>
                </c:pt>
                <c:pt idx="910">
                  <c:v>41819.0</c:v>
                </c:pt>
                <c:pt idx="911">
                  <c:v>41820.0</c:v>
                </c:pt>
                <c:pt idx="912">
                  <c:v>41821.0</c:v>
                </c:pt>
                <c:pt idx="913">
                  <c:v>41822.0</c:v>
                </c:pt>
                <c:pt idx="914">
                  <c:v>41823.0</c:v>
                </c:pt>
                <c:pt idx="915">
                  <c:v>41824.0</c:v>
                </c:pt>
                <c:pt idx="916">
                  <c:v>41825.0</c:v>
                </c:pt>
                <c:pt idx="917">
                  <c:v>41826.0</c:v>
                </c:pt>
                <c:pt idx="918">
                  <c:v>41827.0</c:v>
                </c:pt>
                <c:pt idx="919">
                  <c:v>41828.0</c:v>
                </c:pt>
                <c:pt idx="920">
                  <c:v>41829.0</c:v>
                </c:pt>
                <c:pt idx="921">
                  <c:v>41830.0</c:v>
                </c:pt>
                <c:pt idx="922">
                  <c:v>41831.0</c:v>
                </c:pt>
                <c:pt idx="923">
                  <c:v>41832.0</c:v>
                </c:pt>
                <c:pt idx="924">
                  <c:v>41833.0</c:v>
                </c:pt>
                <c:pt idx="925">
                  <c:v>41834.0</c:v>
                </c:pt>
                <c:pt idx="926">
                  <c:v>41835.0</c:v>
                </c:pt>
                <c:pt idx="927">
                  <c:v>41836.0</c:v>
                </c:pt>
                <c:pt idx="928">
                  <c:v>41837.0</c:v>
                </c:pt>
                <c:pt idx="929">
                  <c:v>41838.0</c:v>
                </c:pt>
                <c:pt idx="930">
                  <c:v>41839.0</c:v>
                </c:pt>
                <c:pt idx="931">
                  <c:v>41840.0</c:v>
                </c:pt>
                <c:pt idx="932">
                  <c:v>41841.0</c:v>
                </c:pt>
                <c:pt idx="933">
                  <c:v>41842.0</c:v>
                </c:pt>
                <c:pt idx="934">
                  <c:v>41843.0</c:v>
                </c:pt>
                <c:pt idx="935">
                  <c:v>41844.0</c:v>
                </c:pt>
                <c:pt idx="936">
                  <c:v>41845.0</c:v>
                </c:pt>
                <c:pt idx="937">
                  <c:v>41846.0</c:v>
                </c:pt>
                <c:pt idx="938">
                  <c:v>41847.0</c:v>
                </c:pt>
                <c:pt idx="939">
                  <c:v>41848.0</c:v>
                </c:pt>
                <c:pt idx="940">
                  <c:v>41849.0</c:v>
                </c:pt>
                <c:pt idx="941">
                  <c:v>41850.0</c:v>
                </c:pt>
                <c:pt idx="942">
                  <c:v>41851.0</c:v>
                </c:pt>
                <c:pt idx="943">
                  <c:v>41852.0</c:v>
                </c:pt>
                <c:pt idx="944">
                  <c:v>41853.0</c:v>
                </c:pt>
                <c:pt idx="945">
                  <c:v>41854.0</c:v>
                </c:pt>
                <c:pt idx="946">
                  <c:v>41855.0</c:v>
                </c:pt>
                <c:pt idx="947">
                  <c:v>41856.0</c:v>
                </c:pt>
                <c:pt idx="948">
                  <c:v>41857.0</c:v>
                </c:pt>
                <c:pt idx="949">
                  <c:v>41858.0</c:v>
                </c:pt>
                <c:pt idx="950">
                  <c:v>41859.0</c:v>
                </c:pt>
                <c:pt idx="951">
                  <c:v>41860.0</c:v>
                </c:pt>
                <c:pt idx="952">
                  <c:v>41861.0</c:v>
                </c:pt>
                <c:pt idx="953">
                  <c:v>41862.0</c:v>
                </c:pt>
                <c:pt idx="954">
                  <c:v>41863.0</c:v>
                </c:pt>
                <c:pt idx="955">
                  <c:v>41864.0</c:v>
                </c:pt>
                <c:pt idx="956">
                  <c:v>41865.0</c:v>
                </c:pt>
                <c:pt idx="957">
                  <c:v>41866.0</c:v>
                </c:pt>
                <c:pt idx="958">
                  <c:v>41867.0</c:v>
                </c:pt>
                <c:pt idx="959">
                  <c:v>41868.0</c:v>
                </c:pt>
                <c:pt idx="960">
                  <c:v>41869.0</c:v>
                </c:pt>
                <c:pt idx="961">
                  <c:v>41870.0</c:v>
                </c:pt>
                <c:pt idx="962">
                  <c:v>41871.0</c:v>
                </c:pt>
                <c:pt idx="963">
                  <c:v>41872.0</c:v>
                </c:pt>
                <c:pt idx="964">
                  <c:v>41873.0</c:v>
                </c:pt>
                <c:pt idx="965">
                  <c:v>41874.0</c:v>
                </c:pt>
                <c:pt idx="966">
                  <c:v>41875.0</c:v>
                </c:pt>
                <c:pt idx="967">
                  <c:v>41876.0</c:v>
                </c:pt>
                <c:pt idx="968">
                  <c:v>41877.0</c:v>
                </c:pt>
                <c:pt idx="969">
                  <c:v>41878.0</c:v>
                </c:pt>
                <c:pt idx="970">
                  <c:v>41879.0</c:v>
                </c:pt>
                <c:pt idx="971">
                  <c:v>41880.0</c:v>
                </c:pt>
                <c:pt idx="972">
                  <c:v>41881.0</c:v>
                </c:pt>
                <c:pt idx="973">
                  <c:v>41882.0</c:v>
                </c:pt>
                <c:pt idx="974">
                  <c:v>41883.0</c:v>
                </c:pt>
                <c:pt idx="975">
                  <c:v>41884.0</c:v>
                </c:pt>
                <c:pt idx="976">
                  <c:v>41885.0</c:v>
                </c:pt>
                <c:pt idx="977">
                  <c:v>41886.0</c:v>
                </c:pt>
                <c:pt idx="978">
                  <c:v>41887.0</c:v>
                </c:pt>
                <c:pt idx="979">
                  <c:v>41888.0</c:v>
                </c:pt>
                <c:pt idx="980">
                  <c:v>41889.0</c:v>
                </c:pt>
                <c:pt idx="981">
                  <c:v>41890.0</c:v>
                </c:pt>
                <c:pt idx="982">
                  <c:v>41891.0</c:v>
                </c:pt>
                <c:pt idx="983">
                  <c:v>41892.0</c:v>
                </c:pt>
                <c:pt idx="984">
                  <c:v>41893.0</c:v>
                </c:pt>
                <c:pt idx="985">
                  <c:v>41894.0</c:v>
                </c:pt>
                <c:pt idx="986">
                  <c:v>41895.0</c:v>
                </c:pt>
                <c:pt idx="987">
                  <c:v>41896.0</c:v>
                </c:pt>
                <c:pt idx="988">
                  <c:v>41897.0</c:v>
                </c:pt>
                <c:pt idx="989">
                  <c:v>41898.0</c:v>
                </c:pt>
                <c:pt idx="990">
                  <c:v>41899.0</c:v>
                </c:pt>
                <c:pt idx="991">
                  <c:v>41900.0</c:v>
                </c:pt>
                <c:pt idx="992">
                  <c:v>41901.0</c:v>
                </c:pt>
                <c:pt idx="993">
                  <c:v>41902.0</c:v>
                </c:pt>
                <c:pt idx="994">
                  <c:v>41903.0</c:v>
                </c:pt>
                <c:pt idx="995">
                  <c:v>41904.0</c:v>
                </c:pt>
                <c:pt idx="996">
                  <c:v>41905.0</c:v>
                </c:pt>
                <c:pt idx="997">
                  <c:v>41906.0</c:v>
                </c:pt>
                <c:pt idx="998">
                  <c:v>41907.0</c:v>
                </c:pt>
                <c:pt idx="999">
                  <c:v>41908.0</c:v>
                </c:pt>
                <c:pt idx="1000">
                  <c:v>41909.0</c:v>
                </c:pt>
                <c:pt idx="1001">
                  <c:v>41910.0</c:v>
                </c:pt>
                <c:pt idx="1002">
                  <c:v>41911.0</c:v>
                </c:pt>
                <c:pt idx="1003">
                  <c:v>41912.0</c:v>
                </c:pt>
                <c:pt idx="1004">
                  <c:v>41913.0</c:v>
                </c:pt>
                <c:pt idx="1005">
                  <c:v>41914.0</c:v>
                </c:pt>
                <c:pt idx="1006">
                  <c:v>41915.0</c:v>
                </c:pt>
                <c:pt idx="1007">
                  <c:v>41916.0</c:v>
                </c:pt>
                <c:pt idx="1008">
                  <c:v>41917.0</c:v>
                </c:pt>
                <c:pt idx="1009">
                  <c:v>41918.0</c:v>
                </c:pt>
                <c:pt idx="1010">
                  <c:v>41919.0</c:v>
                </c:pt>
                <c:pt idx="1011">
                  <c:v>41920.0</c:v>
                </c:pt>
                <c:pt idx="1012">
                  <c:v>41921.0</c:v>
                </c:pt>
                <c:pt idx="1013">
                  <c:v>41922.0</c:v>
                </c:pt>
                <c:pt idx="1014">
                  <c:v>41923.0</c:v>
                </c:pt>
                <c:pt idx="1015">
                  <c:v>41924.0</c:v>
                </c:pt>
                <c:pt idx="1016">
                  <c:v>41925.0</c:v>
                </c:pt>
                <c:pt idx="1017">
                  <c:v>41926.0</c:v>
                </c:pt>
                <c:pt idx="1018">
                  <c:v>41927.0</c:v>
                </c:pt>
                <c:pt idx="1019">
                  <c:v>41928.0</c:v>
                </c:pt>
                <c:pt idx="1020">
                  <c:v>41929.0</c:v>
                </c:pt>
                <c:pt idx="1021">
                  <c:v>41930.0</c:v>
                </c:pt>
                <c:pt idx="1022">
                  <c:v>41931.0</c:v>
                </c:pt>
                <c:pt idx="1023">
                  <c:v>41932.0</c:v>
                </c:pt>
                <c:pt idx="1024">
                  <c:v>41933.0</c:v>
                </c:pt>
                <c:pt idx="1025">
                  <c:v>41934.0</c:v>
                </c:pt>
                <c:pt idx="1026">
                  <c:v>41935.0</c:v>
                </c:pt>
                <c:pt idx="1027">
                  <c:v>41936.0</c:v>
                </c:pt>
                <c:pt idx="1028">
                  <c:v>41937.0</c:v>
                </c:pt>
                <c:pt idx="1029">
                  <c:v>41938.0</c:v>
                </c:pt>
                <c:pt idx="1030">
                  <c:v>41939.0</c:v>
                </c:pt>
                <c:pt idx="1031">
                  <c:v>41940.0</c:v>
                </c:pt>
                <c:pt idx="1032">
                  <c:v>41941.0</c:v>
                </c:pt>
                <c:pt idx="1033">
                  <c:v>41942.0</c:v>
                </c:pt>
                <c:pt idx="1034">
                  <c:v>41943.0</c:v>
                </c:pt>
                <c:pt idx="1035">
                  <c:v>41944.0</c:v>
                </c:pt>
                <c:pt idx="1036">
                  <c:v>41945.0</c:v>
                </c:pt>
                <c:pt idx="1037">
                  <c:v>41946.0</c:v>
                </c:pt>
                <c:pt idx="1038">
                  <c:v>41947.0</c:v>
                </c:pt>
                <c:pt idx="1039">
                  <c:v>41948.0</c:v>
                </c:pt>
                <c:pt idx="1040">
                  <c:v>41949.0</c:v>
                </c:pt>
                <c:pt idx="1041">
                  <c:v>41950.0</c:v>
                </c:pt>
                <c:pt idx="1042">
                  <c:v>41951.0</c:v>
                </c:pt>
                <c:pt idx="1043">
                  <c:v>41952.0</c:v>
                </c:pt>
                <c:pt idx="1044">
                  <c:v>41953.0</c:v>
                </c:pt>
                <c:pt idx="1045">
                  <c:v>41954.0</c:v>
                </c:pt>
                <c:pt idx="1046">
                  <c:v>41955.0</c:v>
                </c:pt>
                <c:pt idx="1047">
                  <c:v>41956.0</c:v>
                </c:pt>
                <c:pt idx="1048">
                  <c:v>41957.0</c:v>
                </c:pt>
                <c:pt idx="1049">
                  <c:v>41958.0</c:v>
                </c:pt>
                <c:pt idx="1050">
                  <c:v>41959.0</c:v>
                </c:pt>
                <c:pt idx="1051">
                  <c:v>41960.0</c:v>
                </c:pt>
                <c:pt idx="1052">
                  <c:v>41961.0</c:v>
                </c:pt>
                <c:pt idx="1053">
                  <c:v>41962.0</c:v>
                </c:pt>
                <c:pt idx="1054">
                  <c:v>41963.0</c:v>
                </c:pt>
                <c:pt idx="1055">
                  <c:v>41964.0</c:v>
                </c:pt>
                <c:pt idx="1056">
                  <c:v>41965.0</c:v>
                </c:pt>
                <c:pt idx="1057">
                  <c:v>41966.0</c:v>
                </c:pt>
                <c:pt idx="1058">
                  <c:v>41967.0</c:v>
                </c:pt>
                <c:pt idx="1059">
                  <c:v>41968.0</c:v>
                </c:pt>
                <c:pt idx="1060">
                  <c:v>41969.0</c:v>
                </c:pt>
                <c:pt idx="1061">
                  <c:v>41970.0</c:v>
                </c:pt>
                <c:pt idx="1062">
                  <c:v>41971.0</c:v>
                </c:pt>
                <c:pt idx="1063">
                  <c:v>41972.0</c:v>
                </c:pt>
                <c:pt idx="1064">
                  <c:v>41973.0</c:v>
                </c:pt>
                <c:pt idx="1065">
                  <c:v>41974.0</c:v>
                </c:pt>
                <c:pt idx="1066">
                  <c:v>41975.0</c:v>
                </c:pt>
                <c:pt idx="1067">
                  <c:v>41976.0</c:v>
                </c:pt>
                <c:pt idx="1068">
                  <c:v>41977.0</c:v>
                </c:pt>
                <c:pt idx="1069">
                  <c:v>41978.0</c:v>
                </c:pt>
                <c:pt idx="1070">
                  <c:v>41979.0</c:v>
                </c:pt>
                <c:pt idx="1071">
                  <c:v>41980.0</c:v>
                </c:pt>
                <c:pt idx="1072">
                  <c:v>41981.0</c:v>
                </c:pt>
                <c:pt idx="1073">
                  <c:v>41982.0</c:v>
                </c:pt>
                <c:pt idx="1074">
                  <c:v>41983.0</c:v>
                </c:pt>
                <c:pt idx="1075">
                  <c:v>41984.0</c:v>
                </c:pt>
                <c:pt idx="1076">
                  <c:v>41985.0</c:v>
                </c:pt>
                <c:pt idx="1077">
                  <c:v>41986.0</c:v>
                </c:pt>
                <c:pt idx="1078">
                  <c:v>41987.0</c:v>
                </c:pt>
                <c:pt idx="1079">
                  <c:v>41988.0</c:v>
                </c:pt>
                <c:pt idx="1080">
                  <c:v>41989.0</c:v>
                </c:pt>
                <c:pt idx="1081">
                  <c:v>41990.0</c:v>
                </c:pt>
                <c:pt idx="1082">
                  <c:v>41991.0</c:v>
                </c:pt>
                <c:pt idx="1083">
                  <c:v>41992.0</c:v>
                </c:pt>
                <c:pt idx="1084">
                  <c:v>41993.0</c:v>
                </c:pt>
                <c:pt idx="1085">
                  <c:v>41994.0</c:v>
                </c:pt>
                <c:pt idx="1086">
                  <c:v>41995.0</c:v>
                </c:pt>
                <c:pt idx="1087">
                  <c:v>41996.0</c:v>
                </c:pt>
                <c:pt idx="1088">
                  <c:v>41997.0</c:v>
                </c:pt>
                <c:pt idx="1089">
                  <c:v>41998.0</c:v>
                </c:pt>
                <c:pt idx="1090">
                  <c:v>41999.0</c:v>
                </c:pt>
                <c:pt idx="1091">
                  <c:v>42000.0</c:v>
                </c:pt>
                <c:pt idx="1092">
                  <c:v>42001.0</c:v>
                </c:pt>
                <c:pt idx="1093">
                  <c:v>42002.0</c:v>
                </c:pt>
                <c:pt idx="1094">
                  <c:v>42003.0</c:v>
                </c:pt>
                <c:pt idx="1095">
                  <c:v>42004.0</c:v>
                </c:pt>
                <c:pt idx="1096">
                  <c:v>42005.0</c:v>
                </c:pt>
                <c:pt idx="1097">
                  <c:v>42006.0</c:v>
                </c:pt>
                <c:pt idx="1098">
                  <c:v>42007.0</c:v>
                </c:pt>
                <c:pt idx="1099">
                  <c:v>42008.0</c:v>
                </c:pt>
                <c:pt idx="1100">
                  <c:v>42009.0</c:v>
                </c:pt>
                <c:pt idx="1101">
                  <c:v>42010.0</c:v>
                </c:pt>
                <c:pt idx="1102">
                  <c:v>42011.0</c:v>
                </c:pt>
                <c:pt idx="1103">
                  <c:v>42012.0</c:v>
                </c:pt>
                <c:pt idx="1104">
                  <c:v>42013.0</c:v>
                </c:pt>
                <c:pt idx="1105">
                  <c:v>42014.0</c:v>
                </c:pt>
                <c:pt idx="1106">
                  <c:v>42015.0</c:v>
                </c:pt>
                <c:pt idx="1107">
                  <c:v>42016.0</c:v>
                </c:pt>
                <c:pt idx="1108">
                  <c:v>42017.0</c:v>
                </c:pt>
                <c:pt idx="1109">
                  <c:v>42018.0</c:v>
                </c:pt>
                <c:pt idx="1110">
                  <c:v>42019.0</c:v>
                </c:pt>
                <c:pt idx="1111">
                  <c:v>42020.0</c:v>
                </c:pt>
                <c:pt idx="1112">
                  <c:v>42021.0</c:v>
                </c:pt>
                <c:pt idx="1113">
                  <c:v>42022.0</c:v>
                </c:pt>
                <c:pt idx="1114">
                  <c:v>42023.0</c:v>
                </c:pt>
                <c:pt idx="1115">
                  <c:v>42024.0</c:v>
                </c:pt>
                <c:pt idx="1116">
                  <c:v>42025.0</c:v>
                </c:pt>
                <c:pt idx="1117">
                  <c:v>42026.0</c:v>
                </c:pt>
                <c:pt idx="1118">
                  <c:v>42027.0</c:v>
                </c:pt>
                <c:pt idx="1119">
                  <c:v>42028.0</c:v>
                </c:pt>
                <c:pt idx="1120">
                  <c:v>42029.0</c:v>
                </c:pt>
                <c:pt idx="1121">
                  <c:v>42030.0</c:v>
                </c:pt>
                <c:pt idx="1122">
                  <c:v>42031.0</c:v>
                </c:pt>
                <c:pt idx="1123">
                  <c:v>42032.0</c:v>
                </c:pt>
                <c:pt idx="1124">
                  <c:v>42033.0</c:v>
                </c:pt>
                <c:pt idx="1125">
                  <c:v>42034.0</c:v>
                </c:pt>
                <c:pt idx="1126">
                  <c:v>42035.0</c:v>
                </c:pt>
                <c:pt idx="1127">
                  <c:v>42036.0</c:v>
                </c:pt>
                <c:pt idx="1128">
                  <c:v>42037.0</c:v>
                </c:pt>
                <c:pt idx="1129">
                  <c:v>42038.0</c:v>
                </c:pt>
                <c:pt idx="1130">
                  <c:v>42039.0</c:v>
                </c:pt>
                <c:pt idx="1131">
                  <c:v>42040.0</c:v>
                </c:pt>
                <c:pt idx="1132">
                  <c:v>42041.0</c:v>
                </c:pt>
                <c:pt idx="1133">
                  <c:v>42042.0</c:v>
                </c:pt>
                <c:pt idx="1134">
                  <c:v>42043.0</c:v>
                </c:pt>
                <c:pt idx="1135">
                  <c:v>42044.0</c:v>
                </c:pt>
                <c:pt idx="1136">
                  <c:v>42045.0</c:v>
                </c:pt>
                <c:pt idx="1137">
                  <c:v>42046.0</c:v>
                </c:pt>
                <c:pt idx="1138">
                  <c:v>42047.0</c:v>
                </c:pt>
                <c:pt idx="1139">
                  <c:v>42048.0</c:v>
                </c:pt>
                <c:pt idx="1140">
                  <c:v>42049.0</c:v>
                </c:pt>
                <c:pt idx="1141">
                  <c:v>42050.0</c:v>
                </c:pt>
                <c:pt idx="1142">
                  <c:v>42051.0</c:v>
                </c:pt>
                <c:pt idx="1143">
                  <c:v>42052.0</c:v>
                </c:pt>
                <c:pt idx="1144">
                  <c:v>42053.0</c:v>
                </c:pt>
                <c:pt idx="1145">
                  <c:v>42054.0</c:v>
                </c:pt>
                <c:pt idx="1146">
                  <c:v>42055.0</c:v>
                </c:pt>
                <c:pt idx="1147">
                  <c:v>42056.0</c:v>
                </c:pt>
                <c:pt idx="1148">
                  <c:v>42057.0</c:v>
                </c:pt>
                <c:pt idx="1149">
                  <c:v>42058.0</c:v>
                </c:pt>
                <c:pt idx="1150">
                  <c:v>42059.0</c:v>
                </c:pt>
                <c:pt idx="1151">
                  <c:v>42060.0</c:v>
                </c:pt>
                <c:pt idx="1152">
                  <c:v>42061.0</c:v>
                </c:pt>
                <c:pt idx="1153">
                  <c:v>42062.0</c:v>
                </c:pt>
                <c:pt idx="1154">
                  <c:v>42063.0</c:v>
                </c:pt>
                <c:pt idx="1155">
                  <c:v>42064.0</c:v>
                </c:pt>
                <c:pt idx="1156">
                  <c:v>42065.0</c:v>
                </c:pt>
                <c:pt idx="1157">
                  <c:v>42066.0</c:v>
                </c:pt>
                <c:pt idx="1158">
                  <c:v>42067.0</c:v>
                </c:pt>
                <c:pt idx="1159">
                  <c:v>42068.0</c:v>
                </c:pt>
                <c:pt idx="1160">
                  <c:v>42069.0</c:v>
                </c:pt>
                <c:pt idx="1161">
                  <c:v>42070.0</c:v>
                </c:pt>
                <c:pt idx="1162">
                  <c:v>42071.0</c:v>
                </c:pt>
                <c:pt idx="1163">
                  <c:v>42072.0</c:v>
                </c:pt>
                <c:pt idx="1164">
                  <c:v>42073.0</c:v>
                </c:pt>
                <c:pt idx="1165">
                  <c:v>42074.0</c:v>
                </c:pt>
                <c:pt idx="1166">
                  <c:v>42075.0</c:v>
                </c:pt>
                <c:pt idx="1167">
                  <c:v>42076.0</c:v>
                </c:pt>
                <c:pt idx="1168">
                  <c:v>42077.0</c:v>
                </c:pt>
                <c:pt idx="1169">
                  <c:v>42078.0</c:v>
                </c:pt>
                <c:pt idx="1170">
                  <c:v>42079.0</c:v>
                </c:pt>
                <c:pt idx="1171">
                  <c:v>42080.0</c:v>
                </c:pt>
                <c:pt idx="1172">
                  <c:v>42081.0</c:v>
                </c:pt>
                <c:pt idx="1173">
                  <c:v>42082.0</c:v>
                </c:pt>
                <c:pt idx="1174">
                  <c:v>42083.0</c:v>
                </c:pt>
                <c:pt idx="1175">
                  <c:v>42084.0</c:v>
                </c:pt>
                <c:pt idx="1176">
                  <c:v>42085.0</c:v>
                </c:pt>
                <c:pt idx="1177">
                  <c:v>42086.0</c:v>
                </c:pt>
                <c:pt idx="1178">
                  <c:v>42087.0</c:v>
                </c:pt>
                <c:pt idx="1179">
                  <c:v>42088.0</c:v>
                </c:pt>
                <c:pt idx="1180">
                  <c:v>42089.0</c:v>
                </c:pt>
                <c:pt idx="1181">
                  <c:v>42090.0</c:v>
                </c:pt>
                <c:pt idx="1182">
                  <c:v>42091.0</c:v>
                </c:pt>
                <c:pt idx="1183">
                  <c:v>42092.0</c:v>
                </c:pt>
                <c:pt idx="1184">
                  <c:v>42093.0</c:v>
                </c:pt>
                <c:pt idx="1185">
                  <c:v>42094.0</c:v>
                </c:pt>
                <c:pt idx="1186">
                  <c:v>42095.0</c:v>
                </c:pt>
                <c:pt idx="1187">
                  <c:v>42096.0</c:v>
                </c:pt>
                <c:pt idx="1188">
                  <c:v>42097.0</c:v>
                </c:pt>
                <c:pt idx="1189">
                  <c:v>42098.0</c:v>
                </c:pt>
                <c:pt idx="1190">
                  <c:v>42099.0</c:v>
                </c:pt>
                <c:pt idx="1191">
                  <c:v>42100.0</c:v>
                </c:pt>
                <c:pt idx="1192">
                  <c:v>42101.0</c:v>
                </c:pt>
                <c:pt idx="1193">
                  <c:v>42102.0</c:v>
                </c:pt>
                <c:pt idx="1194">
                  <c:v>42103.0</c:v>
                </c:pt>
                <c:pt idx="1195">
                  <c:v>42104.0</c:v>
                </c:pt>
                <c:pt idx="1196">
                  <c:v>42105.0</c:v>
                </c:pt>
                <c:pt idx="1197">
                  <c:v>42106.0</c:v>
                </c:pt>
                <c:pt idx="1198">
                  <c:v>42107.0</c:v>
                </c:pt>
                <c:pt idx="1199">
                  <c:v>42108.0</c:v>
                </c:pt>
                <c:pt idx="1200">
                  <c:v>42109.0</c:v>
                </c:pt>
                <c:pt idx="1201">
                  <c:v>42110.0</c:v>
                </c:pt>
                <c:pt idx="1202">
                  <c:v>42111.0</c:v>
                </c:pt>
                <c:pt idx="1203">
                  <c:v>42112.0</c:v>
                </c:pt>
                <c:pt idx="1204">
                  <c:v>42113.0</c:v>
                </c:pt>
                <c:pt idx="1205">
                  <c:v>42114.0</c:v>
                </c:pt>
                <c:pt idx="1206">
                  <c:v>42115.0</c:v>
                </c:pt>
                <c:pt idx="1207">
                  <c:v>42116.0</c:v>
                </c:pt>
                <c:pt idx="1208">
                  <c:v>42117.0</c:v>
                </c:pt>
                <c:pt idx="1209">
                  <c:v>42118.0</c:v>
                </c:pt>
                <c:pt idx="1210">
                  <c:v>42119.0</c:v>
                </c:pt>
                <c:pt idx="1211">
                  <c:v>42120.0</c:v>
                </c:pt>
                <c:pt idx="1212">
                  <c:v>42121.0</c:v>
                </c:pt>
                <c:pt idx="1213">
                  <c:v>42122.0</c:v>
                </c:pt>
                <c:pt idx="1214">
                  <c:v>42123.0</c:v>
                </c:pt>
                <c:pt idx="1215">
                  <c:v>42124.0</c:v>
                </c:pt>
                <c:pt idx="1216">
                  <c:v>42125.0</c:v>
                </c:pt>
                <c:pt idx="1217">
                  <c:v>42126.0</c:v>
                </c:pt>
                <c:pt idx="1218">
                  <c:v>42127.0</c:v>
                </c:pt>
                <c:pt idx="1219">
                  <c:v>42128.0</c:v>
                </c:pt>
                <c:pt idx="1220">
                  <c:v>42129.0</c:v>
                </c:pt>
                <c:pt idx="1221">
                  <c:v>42130.0</c:v>
                </c:pt>
                <c:pt idx="1222">
                  <c:v>42131.0</c:v>
                </c:pt>
                <c:pt idx="1223">
                  <c:v>42132.0</c:v>
                </c:pt>
                <c:pt idx="1224">
                  <c:v>42133.0</c:v>
                </c:pt>
                <c:pt idx="1225">
                  <c:v>42134.0</c:v>
                </c:pt>
                <c:pt idx="1226">
                  <c:v>42135.0</c:v>
                </c:pt>
                <c:pt idx="1227">
                  <c:v>42136.0</c:v>
                </c:pt>
                <c:pt idx="1228">
                  <c:v>42137.0</c:v>
                </c:pt>
                <c:pt idx="1229">
                  <c:v>42138.0</c:v>
                </c:pt>
                <c:pt idx="1230">
                  <c:v>42139.0</c:v>
                </c:pt>
                <c:pt idx="1231">
                  <c:v>42140.0</c:v>
                </c:pt>
                <c:pt idx="1232">
                  <c:v>42141.0</c:v>
                </c:pt>
                <c:pt idx="1233">
                  <c:v>42142.0</c:v>
                </c:pt>
                <c:pt idx="1234">
                  <c:v>42143.0</c:v>
                </c:pt>
                <c:pt idx="1235">
                  <c:v>42144.0</c:v>
                </c:pt>
                <c:pt idx="1236">
                  <c:v>42145.0</c:v>
                </c:pt>
                <c:pt idx="1237">
                  <c:v>42146.0</c:v>
                </c:pt>
                <c:pt idx="1238">
                  <c:v>42147.0</c:v>
                </c:pt>
                <c:pt idx="1239">
                  <c:v>42148.0</c:v>
                </c:pt>
                <c:pt idx="1240">
                  <c:v>42149.0</c:v>
                </c:pt>
                <c:pt idx="1241">
                  <c:v>42150.0</c:v>
                </c:pt>
                <c:pt idx="1242">
                  <c:v>42151.0</c:v>
                </c:pt>
                <c:pt idx="1243">
                  <c:v>42152.0</c:v>
                </c:pt>
                <c:pt idx="1244">
                  <c:v>42153.0</c:v>
                </c:pt>
                <c:pt idx="1245">
                  <c:v>42154.0</c:v>
                </c:pt>
                <c:pt idx="1246">
                  <c:v>42155.0</c:v>
                </c:pt>
                <c:pt idx="1247">
                  <c:v>42156.0</c:v>
                </c:pt>
                <c:pt idx="1248">
                  <c:v>42157.0</c:v>
                </c:pt>
                <c:pt idx="1249">
                  <c:v>42158.0</c:v>
                </c:pt>
                <c:pt idx="1250">
                  <c:v>42159.0</c:v>
                </c:pt>
                <c:pt idx="1251">
                  <c:v>42160.0</c:v>
                </c:pt>
                <c:pt idx="1252">
                  <c:v>42161.0</c:v>
                </c:pt>
                <c:pt idx="1253">
                  <c:v>42162.0</c:v>
                </c:pt>
                <c:pt idx="1254">
                  <c:v>42163.0</c:v>
                </c:pt>
                <c:pt idx="1255">
                  <c:v>42164.0</c:v>
                </c:pt>
                <c:pt idx="1256">
                  <c:v>42165.0</c:v>
                </c:pt>
                <c:pt idx="1257">
                  <c:v>42166.0</c:v>
                </c:pt>
                <c:pt idx="1258">
                  <c:v>42167.0</c:v>
                </c:pt>
                <c:pt idx="1259">
                  <c:v>42168.0</c:v>
                </c:pt>
                <c:pt idx="1260">
                  <c:v>42169.0</c:v>
                </c:pt>
                <c:pt idx="1261">
                  <c:v>42170.0</c:v>
                </c:pt>
                <c:pt idx="1262">
                  <c:v>42171.0</c:v>
                </c:pt>
                <c:pt idx="1263">
                  <c:v>42172.0</c:v>
                </c:pt>
                <c:pt idx="1264">
                  <c:v>42173.0</c:v>
                </c:pt>
                <c:pt idx="1265">
                  <c:v>42174.0</c:v>
                </c:pt>
                <c:pt idx="1266">
                  <c:v>42175.0</c:v>
                </c:pt>
                <c:pt idx="1267">
                  <c:v>42176.0</c:v>
                </c:pt>
                <c:pt idx="1268">
                  <c:v>42177.0</c:v>
                </c:pt>
                <c:pt idx="1269">
                  <c:v>42178.0</c:v>
                </c:pt>
                <c:pt idx="1270">
                  <c:v>42179.0</c:v>
                </c:pt>
                <c:pt idx="1271">
                  <c:v>42180.0</c:v>
                </c:pt>
                <c:pt idx="1272">
                  <c:v>42181.0</c:v>
                </c:pt>
                <c:pt idx="1273">
                  <c:v>42182.0</c:v>
                </c:pt>
                <c:pt idx="1274">
                  <c:v>42183.0</c:v>
                </c:pt>
                <c:pt idx="1275">
                  <c:v>42184.0</c:v>
                </c:pt>
                <c:pt idx="1276">
                  <c:v>42185.0</c:v>
                </c:pt>
                <c:pt idx="1277">
                  <c:v>42186.0</c:v>
                </c:pt>
                <c:pt idx="1278">
                  <c:v>42187.0</c:v>
                </c:pt>
                <c:pt idx="1279">
                  <c:v>42188.0</c:v>
                </c:pt>
                <c:pt idx="1280">
                  <c:v>42189.0</c:v>
                </c:pt>
                <c:pt idx="1281">
                  <c:v>42190.0</c:v>
                </c:pt>
                <c:pt idx="1282">
                  <c:v>42191.0</c:v>
                </c:pt>
                <c:pt idx="1283">
                  <c:v>42192.0</c:v>
                </c:pt>
                <c:pt idx="1284">
                  <c:v>42193.0</c:v>
                </c:pt>
                <c:pt idx="1285">
                  <c:v>42194.0</c:v>
                </c:pt>
                <c:pt idx="1286">
                  <c:v>42195.0</c:v>
                </c:pt>
                <c:pt idx="1287">
                  <c:v>42196.0</c:v>
                </c:pt>
                <c:pt idx="1288">
                  <c:v>42197.0</c:v>
                </c:pt>
                <c:pt idx="1289">
                  <c:v>42198.0</c:v>
                </c:pt>
                <c:pt idx="1290">
                  <c:v>42199.0</c:v>
                </c:pt>
                <c:pt idx="1291">
                  <c:v>42200.0</c:v>
                </c:pt>
                <c:pt idx="1292">
                  <c:v>42201.0</c:v>
                </c:pt>
                <c:pt idx="1293">
                  <c:v>42202.0</c:v>
                </c:pt>
                <c:pt idx="1294">
                  <c:v>42203.0</c:v>
                </c:pt>
                <c:pt idx="1295">
                  <c:v>42204.0</c:v>
                </c:pt>
                <c:pt idx="1296">
                  <c:v>42205.0</c:v>
                </c:pt>
                <c:pt idx="1297">
                  <c:v>42206.0</c:v>
                </c:pt>
                <c:pt idx="1298">
                  <c:v>42207.0</c:v>
                </c:pt>
                <c:pt idx="1299">
                  <c:v>42208.0</c:v>
                </c:pt>
                <c:pt idx="1300">
                  <c:v>42209.0</c:v>
                </c:pt>
                <c:pt idx="1301">
                  <c:v>42210.0</c:v>
                </c:pt>
                <c:pt idx="1302">
                  <c:v>42211.0</c:v>
                </c:pt>
                <c:pt idx="1303">
                  <c:v>42212.0</c:v>
                </c:pt>
                <c:pt idx="1304">
                  <c:v>42213.0</c:v>
                </c:pt>
                <c:pt idx="1305">
                  <c:v>42214.0</c:v>
                </c:pt>
                <c:pt idx="1306">
                  <c:v>42215.0</c:v>
                </c:pt>
                <c:pt idx="1307">
                  <c:v>42216.0</c:v>
                </c:pt>
                <c:pt idx="1308">
                  <c:v>42217.0</c:v>
                </c:pt>
                <c:pt idx="1309">
                  <c:v>42218.0</c:v>
                </c:pt>
                <c:pt idx="1310">
                  <c:v>42219.0</c:v>
                </c:pt>
                <c:pt idx="1311">
                  <c:v>42220.0</c:v>
                </c:pt>
                <c:pt idx="1312">
                  <c:v>42221.0</c:v>
                </c:pt>
                <c:pt idx="1313">
                  <c:v>42222.0</c:v>
                </c:pt>
                <c:pt idx="1314">
                  <c:v>42223.0</c:v>
                </c:pt>
                <c:pt idx="1315">
                  <c:v>42224.0</c:v>
                </c:pt>
                <c:pt idx="1316">
                  <c:v>42225.0</c:v>
                </c:pt>
                <c:pt idx="1317">
                  <c:v>42226.0</c:v>
                </c:pt>
                <c:pt idx="1318">
                  <c:v>42227.0</c:v>
                </c:pt>
                <c:pt idx="1319">
                  <c:v>42228.0</c:v>
                </c:pt>
                <c:pt idx="1320">
                  <c:v>42229.0</c:v>
                </c:pt>
                <c:pt idx="1321">
                  <c:v>42230.0</c:v>
                </c:pt>
                <c:pt idx="1322">
                  <c:v>42231.0</c:v>
                </c:pt>
                <c:pt idx="1323">
                  <c:v>42232.0</c:v>
                </c:pt>
                <c:pt idx="1324">
                  <c:v>42233.0</c:v>
                </c:pt>
                <c:pt idx="1325">
                  <c:v>42234.0</c:v>
                </c:pt>
                <c:pt idx="1326">
                  <c:v>42235.0</c:v>
                </c:pt>
                <c:pt idx="1327">
                  <c:v>42236.0</c:v>
                </c:pt>
                <c:pt idx="1328">
                  <c:v>42237.0</c:v>
                </c:pt>
                <c:pt idx="1329">
                  <c:v>42238.0</c:v>
                </c:pt>
                <c:pt idx="1330">
                  <c:v>42239.0</c:v>
                </c:pt>
                <c:pt idx="1331">
                  <c:v>42240.0</c:v>
                </c:pt>
                <c:pt idx="1332">
                  <c:v>42241.0</c:v>
                </c:pt>
                <c:pt idx="1333">
                  <c:v>42242.0</c:v>
                </c:pt>
                <c:pt idx="1334">
                  <c:v>42243.0</c:v>
                </c:pt>
                <c:pt idx="1335">
                  <c:v>42244.0</c:v>
                </c:pt>
                <c:pt idx="1336">
                  <c:v>42245.0</c:v>
                </c:pt>
                <c:pt idx="1337">
                  <c:v>42246.0</c:v>
                </c:pt>
                <c:pt idx="1338">
                  <c:v>42247.0</c:v>
                </c:pt>
                <c:pt idx="1339">
                  <c:v>42248.0</c:v>
                </c:pt>
                <c:pt idx="1340">
                  <c:v>42249.0</c:v>
                </c:pt>
                <c:pt idx="1341">
                  <c:v>42250.0</c:v>
                </c:pt>
                <c:pt idx="1342">
                  <c:v>42251.0</c:v>
                </c:pt>
                <c:pt idx="1343">
                  <c:v>42252.0</c:v>
                </c:pt>
                <c:pt idx="1344">
                  <c:v>42253.0</c:v>
                </c:pt>
                <c:pt idx="1345">
                  <c:v>42254.0</c:v>
                </c:pt>
                <c:pt idx="1346">
                  <c:v>42255.0</c:v>
                </c:pt>
                <c:pt idx="1347">
                  <c:v>42256.0</c:v>
                </c:pt>
                <c:pt idx="1348">
                  <c:v>42257.0</c:v>
                </c:pt>
                <c:pt idx="1349">
                  <c:v>42258.0</c:v>
                </c:pt>
                <c:pt idx="1350">
                  <c:v>42259.0</c:v>
                </c:pt>
                <c:pt idx="1351">
                  <c:v>42260.0</c:v>
                </c:pt>
                <c:pt idx="1352">
                  <c:v>42261.0</c:v>
                </c:pt>
                <c:pt idx="1353">
                  <c:v>42262.0</c:v>
                </c:pt>
                <c:pt idx="1354">
                  <c:v>42263.0</c:v>
                </c:pt>
                <c:pt idx="1355">
                  <c:v>42264.0</c:v>
                </c:pt>
                <c:pt idx="1356">
                  <c:v>42265.0</c:v>
                </c:pt>
                <c:pt idx="1357">
                  <c:v>42266.0</c:v>
                </c:pt>
                <c:pt idx="1358">
                  <c:v>42267.0</c:v>
                </c:pt>
                <c:pt idx="1359">
                  <c:v>42268.0</c:v>
                </c:pt>
                <c:pt idx="1360">
                  <c:v>42269.0</c:v>
                </c:pt>
                <c:pt idx="1361">
                  <c:v>42270.0</c:v>
                </c:pt>
                <c:pt idx="1362">
                  <c:v>42271.0</c:v>
                </c:pt>
                <c:pt idx="1363">
                  <c:v>42272.0</c:v>
                </c:pt>
                <c:pt idx="1364">
                  <c:v>42273.0</c:v>
                </c:pt>
                <c:pt idx="1365">
                  <c:v>42274.0</c:v>
                </c:pt>
                <c:pt idx="1366">
                  <c:v>42275.0</c:v>
                </c:pt>
                <c:pt idx="1367">
                  <c:v>42276.0</c:v>
                </c:pt>
                <c:pt idx="1368">
                  <c:v>42277.0</c:v>
                </c:pt>
                <c:pt idx="1369">
                  <c:v>42278.0</c:v>
                </c:pt>
                <c:pt idx="1370">
                  <c:v>42279.0</c:v>
                </c:pt>
                <c:pt idx="1371">
                  <c:v>42280.0</c:v>
                </c:pt>
                <c:pt idx="1372">
                  <c:v>42281.0</c:v>
                </c:pt>
                <c:pt idx="1373">
                  <c:v>42282.0</c:v>
                </c:pt>
                <c:pt idx="1374">
                  <c:v>42283.0</c:v>
                </c:pt>
                <c:pt idx="1375">
                  <c:v>42284.0</c:v>
                </c:pt>
                <c:pt idx="1376">
                  <c:v>42285.0</c:v>
                </c:pt>
                <c:pt idx="1377">
                  <c:v>42286.0</c:v>
                </c:pt>
                <c:pt idx="1378">
                  <c:v>42287.0</c:v>
                </c:pt>
                <c:pt idx="1379">
                  <c:v>42288.0</c:v>
                </c:pt>
                <c:pt idx="1380">
                  <c:v>42289.0</c:v>
                </c:pt>
                <c:pt idx="1381">
                  <c:v>42290.0</c:v>
                </c:pt>
                <c:pt idx="1382">
                  <c:v>42291.0</c:v>
                </c:pt>
                <c:pt idx="1383">
                  <c:v>42292.0</c:v>
                </c:pt>
                <c:pt idx="1384">
                  <c:v>42293.0</c:v>
                </c:pt>
                <c:pt idx="1385">
                  <c:v>42294.0</c:v>
                </c:pt>
                <c:pt idx="1386">
                  <c:v>42295.0</c:v>
                </c:pt>
                <c:pt idx="1387">
                  <c:v>42296.0</c:v>
                </c:pt>
                <c:pt idx="1388">
                  <c:v>42297.0</c:v>
                </c:pt>
                <c:pt idx="1389">
                  <c:v>42298.0</c:v>
                </c:pt>
                <c:pt idx="1390">
                  <c:v>42299.0</c:v>
                </c:pt>
                <c:pt idx="1391">
                  <c:v>42300.0</c:v>
                </c:pt>
                <c:pt idx="1392">
                  <c:v>42301.0</c:v>
                </c:pt>
                <c:pt idx="1393">
                  <c:v>42302.0</c:v>
                </c:pt>
                <c:pt idx="1394">
                  <c:v>42303.0</c:v>
                </c:pt>
                <c:pt idx="1395">
                  <c:v>42304.0</c:v>
                </c:pt>
                <c:pt idx="1396">
                  <c:v>42305.0</c:v>
                </c:pt>
                <c:pt idx="1397">
                  <c:v>42306.0</c:v>
                </c:pt>
                <c:pt idx="1398">
                  <c:v>42307.0</c:v>
                </c:pt>
                <c:pt idx="1399">
                  <c:v>42308.0</c:v>
                </c:pt>
                <c:pt idx="1400">
                  <c:v>42309.0</c:v>
                </c:pt>
                <c:pt idx="1401">
                  <c:v>42310.0</c:v>
                </c:pt>
                <c:pt idx="1402">
                  <c:v>42311.0</c:v>
                </c:pt>
                <c:pt idx="1403">
                  <c:v>42312.0</c:v>
                </c:pt>
                <c:pt idx="1404">
                  <c:v>42313.0</c:v>
                </c:pt>
                <c:pt idx="1405">
                  <c:v>42314.0</c:v>
                </c:pt>
                <c:pt idx="1406">
                  <c:v>42315.0</c:v>
                </c:pt>
                <c:pt idx="1407">
                  <c:v>42316.0</c:v>
                </c:pt>
                <c:pt idx="1408">
                  <c:v>42317.0</c:v>
                </c:pt>
                <c:pt idx="1409">
                  <c:v>42318.0</c:v>
                </c:pt>
                <c:pt idx="1410">
                  <c:v>42319.0</c:v>
                </c:pt>
                <c:pt idx="1411">
                  <c:v>42320.0</c:v>
                </c:pt>
                <c:pt idx="1412">
                  <c:v>42321.0</c:v>
                </c:pt>
                <c:pt idx="1413">
                  <c:v>42322.0</c:v>
                </c:pt>
                <c:pt idx="1414">
                  <c:v>42323.0</c:v>
                </c:pt>
                <c:pt idx="1415">
                  <c:v>42324.0</c:v>
                </c:pt>
                <c:pt idx="1416">
                  <c:v>42325.0</c:v>
                </c:pt>
                <c:pt idx="1417">
                  <c:v>42326.0</c:v>
                </c:pt>
              </c:numCache>
            </c:numRef>
          </c:cat>
          <c:val>
            <c:numRef>
              <c:f>CDS!$E$7:$E$1424</c:f>
              <c:numCache>
                <c:formatCode>0</c:formatCode>
                <c:ptCount val="1418"/>
                <c:pt idx="0">
                  <c:v>132.129</c:v>
                </c:pt>
                <c:pt idx="1">
                  <c:v>131.968</c:v>
                </c:pt>
                <c:pt idx="2">
                  <c:v>131.431</c:v>
                </c:pt>
                <c:pt idx="3">
                  <c:v>126.543</c:v>
                </c:pt>
                <c:pt idx="4">
                  <c:v>127.416</c:v>
                </c:pt>
                <c:pt idx="5">
                  <c:v>129.188</c:v>
                </c:pt>
                <c:pt idx="6">
                  <c:v>129.188</c:v>
                </c:pt>
                <c:pt idx="7">
                  <c:v>129.188</c:v>
                </c:pt>
                <c:pt idx="8">
                  <c:v>129.291</c:v>
                </c:pt>
                <c:pt idx="9">
                  <c:v>126.335</c:v>
                </c:pt>
                <c:pt idx="10">
                  <c:v>127.058</c:v>
                </c:pt>
                <c:pt idx="11">
                  <c:v>127.211</c:v>
                </c:pt>
                <c:pt idx="12">
                  <c:v>128.759</c:v>
                </c:pt>
                <c:pt idx="13">
                  <c:v>128.759</c:v>
                </c:pt>
                <c:pt idx="14">
                  <c:v>128.759</c:v>
                </c:pt>
                <c:pt idx="15">
                  <c:v>131.227</c:v>
                </c:pt>
                <c:pt idx="16">
                  <c:v>128.67</c:v>
                </c:pt>
                <c:pt idx="17">
                  <c:v>126.475</c:v>
                </c:pt>
                <c:pt idx="18">
                  <c:v>124.173</c:v>
                </c:pt>
                <c:pt idx="19">
                  <c:v>121.815</c:v>
                </c:pt>
                <c:pt idx="20">
                  <c:v>121.815</c:v>
                </c:pt>
                <c:pt idx="21">
                  <c:v>121.815</c:v>
                </c:pt>
                <c:pt idx="22">
                  <c:v>119.531</c:v>
                </c:pt>
                <c:pt idx="23">
                  <c:v>119.539</c:v>
                </c:pt>
                <c:pt idx="24">
                  <c:v>118.0</c:v>
                </c:pt>
                <c:pt idx="25">
                  <c:v>116.927</c:v>
                </c:pt>
                <c:pt idx="26">
                  <c:v>115.393</c:v>
                </c:pt>
                <c:pt idx="27">
                  <c:v>115.393</c:v>
                </c:pt>
                <c:pt idx="28">
                  <c:v>115.393</c:v>
                </c:pt>
                <c:pt idx="29">
                  <c:v>115.541</c:v>
                </c:pt>
                <c:pt idx="30">
                  <c:v>112.62</c:v>
                </c:pt>
                <c:pt idx="31">
                  <c:v>110.671</c:v>
                </c:pt>
                <c:pt idx="32">
                  <c:v>110.135</c:v>
                </c:pt>
                <c:pt idx="33">
                  <c:v>109.66</c:v>
                </c:pt>
                <c:pt idx="34">
                  <c:v>109.66</c:v>
                </c:pt>
                <c:pt idx="35">
                  <c:v>109.66</c:v>
                </c:pt>
                <c:pt idx="36">
                  <c:v>107.138</c:v>
                </c:pt>
                <c:pt idx="37">
                  <c:v>105.204</c:v>
                </c:pt>
                <c:pt idx="38">
                  <c:v>103.351</c:v>
                </c:pt>
                <c:pt idx="39">
                  <c:v>101.56</c:v>
                </c:pt>
                <c:pt idx="40">
                  <c:v>104.911</c:v>
                </c:pt>
                <c:pt idx="41">
                  <c:v>104.911</c:v>
                </c:pt>
                <c:pt idx="42">
                  <c:v>104.911</c:v>
                </c:pt>
                <c:pt idx="43">
                  <c:v>101.005</c:v>
                </c:pt>
                <c:pt idx="44">
                  <c:v>101.938</c:v>
                </c:pt>
                <c:pt idx="45">
                  <c:v>103.125</c:v>
                </c:pt>
                <c:pt idx="46">
                  <c:v>99.409</c:v>
                </c:pt>
                <c:pt idx="47">
                  <c:v>98.005</c:v>
                </c:pt>
                <c:pt idx="48">
                  <c:v>98.005</c:v>
                </c:pt>
                <c:pt idx="49">
                  <c:v>98.005</c:v>
                </c:pt>
                <c:pt idx="50">
                  <c:v>97.17899999999999</c:v>
                </c:pt>
                <c:pt idx="51">
                  <c:v>95.35199999999998</c:v>
                </c:pt>
                <c:pt idx="52">
                  <c:v>95.73</c:v>
                </c:pt>
                <c:pt idx="53">
                  <c:v>95.738</c:v>
                </c:pt>
                <c:pt idx="54">
                  <c:v>95.63899999999998</c:v>
                </c:pt>
                <c:pt idx="55">
                  <c:v>95.63899999999998</c:v>
                </c:pt>
                <c:pt idx="56">
                  <c:v>95.63899999999998</c:v>
                </c:pt>
                <c:pt idx="57">
                  <c:v>96.62499999999998</c:v>
                </c:pt>
                <c:pt idx="58">
                  <c:v>96.222</c:v>
                </c:pt>
                <c:pt idx="59">
                  <c:v>97.66299999999998</c:v>
                </c:pt>
                <c:pt idx="60">
                  <c:v>96.548</c:v>
                </c:pt>
                <c:pt idx="61">
                  <c:v>93.888</c:v>
                </c:pt>
                <c:pt idx="62">
                  <c:v>93.888</c:v>
                </c:pt>
                <c:pt idx="63">
                  <c:v>93.888</c:v>
                </c:pt>
                <c:pt idx="64">
                  <c:v>93.407</c:v>
                </c:pt>
                <c:pt idx="65">
                  <c:v>97.17099999999999</c:v>
                </c:pt>
                <c:pt idx="66">
                  <c:v>96.68899999999998</c:v>
                </c:pt>
                <c:pt idx="67">
                  <c:v>93.979</c:v>
                </c:pt>
                <c:pt idx="68">
                  <c:v>94.62499999999998</c:v>
                </c:pt>
                <c:pt idx="69">
                  <c:v>94.62499999999998</c:v>
                </c:pt>
                <c:pt idx="70">
                  <c:v>94.62499999999998</c:v>
                </c:pt>
                <c:pt idx="71">
                  <c:v>92.835</c:v>
                </c:pt>
                <c:pt idx="72">
                  <c:v>91.687</c:v>
                </c:pt>
                <c:pt idx="73">
                  <c:v>90.31</c:v>
                </c:pt>
                <c:pt idx="74">
                  <c:v>87.37499999999998</c:v>
                </c:pt>
                <c:pt idx="75">
                  <c:v>86.243</c:v>
                </c:pt>
                <c:pt idx="76">
                  <c:v>86.243</c:v>
                </c:pt>
                <c:pt idx="77">
                  <c:v>86.243</c:v>
                </c:pt>
                <c:pt idx="78">
                  <c:v>82.82799999999998</c:v>
                </c:pt>
                <c:pt idx="79">
                  <c:v>83.289</c:v>
                </c:pt>
                <c:pt idx="80">
                  <c:v>85.62499999999998</c:v>
                </c:pt>
                <c:pt idx="81">
                  <c:v>89.827</c:v>
                </c:pt>
                <c:pt idx="82">
                  <c:v>90.811</c:v>
                </c:pt>
                <c:pt idx="83">
                  <c:v>90.811</c:v>
                </c:pt>
                <c:pt idx="84">
                  <c:v>90.811</c:v>
                </c:pt>
                <c:pt idx="85">
                  <c:v>88.63299999999998</c:v>
                </c:pt>
                <c:pt idx="86">
                  <c:v>90.781</c:v>
                </c:pt>
                <c:pt idx="87">
                  <c:v>92.75</c:v>
                </c:pt>
                <c:pt idx="88">
                  <c:v>91.37499999999998</c:v>
                </c:pt>
                <c:pt idx="89">
                  <c:v>91.84500000000001</c:v>
                </c:pt>
                <c:pt idx="90">
                  <c:v>91.84500000000001</c:v>
                </c:pt>
                <c:pt idx="91">
                  <c:v>91.84500000000001</c:v>
                </c:pt>
                <c:pt idx="92">
                  <c:v>92.327</c:v>
                </c:pt>
                <c:pt idx="93">
                  <c:v>90.88</c:v>
                </c:pt>
                <c:pt idx="94">
                  <c:v>94.915</c:v>
                </c:pt>
                <c:pt idx="95">
                  <c:v>95.254</c:v>
                </c:pt>
                <c:pt idx="96">
                  <c:v>97.32299999999998</c:v>
                </c:pt>
                <c:pt idx="97">
                  <c:v>97.32299999999998</c:v>
                </c:pt>
                <c:pt idx="98">
                  <c:v>97.32299999999998</c:v>
                </c:pt>
                <c:pt idx="99">
                  <c:v>99.62399999999998</c:v>
                </c:pt>
                <c:pt idx="100">
                  <c:v>102.334</c:v>
                </c:pt>
                <c:pt idx="101">
                  <c:v>101.827</c:v>
                </c:pt>
                <c:pt idx="102">
                  <c:v>98.503</c:v>
                </c:pt>
                <c:pt idx="103">
                  <c:v>99.721</c:v>
                </c:pt>
                <c:pt idx="104">
                  <c:v>99.721</c:v>
                </c:pt>
                <c:pt idx="105">
                  <c:v>99.721</c:v>
                </c:pt>
                <c:pt idx="106">
                  <c:v>98.338</c:v>
                </c:pt>
                <c:pt idx="107">
                  <c:v>97.99</c:v>
                </c:pt>
                <c:pt idx="108">
                  <c:v>98.218</c:v>
                </c:pt>
                <c:pt idx="109">
                  <c:v>98.222</c:v>
                </c:pt>
                <c:pt idx="110">
                  <c:v>94.52599999999998</c:v>
                </c:pt>
                <c:pt idx="111">
                  <c:v>94.52599999999998</c:v>
                </c:pt>
                <c:pt idx="112">
                  <c:v>94.52599999999998</c:v>
                </c:pt>
                <c:pt idx="113">
                  <c:v>97.17899999999999</c:v>
                </c:pt>
                <c:pt idx="114">
                  <c:v>97.417</c:v>
                </c:pt>
                <c:pt idx="115">
                  <c:v>96.951</c:v>
                </c:pt>
                <c:pt idx="116">
                  <c:v>96.433</c:v>
                </c:pt>
                <c:pt idx="117">
                  <c:v>95.60799999999998</c:v>
                </c:pt>
                <c:pt idx="118">
                  <c:v>95.60799999999998</c:v>
                </c:pt>
                <c:pt idx="119">
                  <c:v>95.60799999999998</c:v>
                </c:pt>
                <c:pt idx="120">
                  <c:v>93.75</c:v>
                </c:pt>
                <c:pt idx="121">
                  <c:v>94.228</c:v>
                </c:pt>
                <c:pt idx="122">
                  <c:v>93.06800000000001</c:v>
                </c:pt>
                <c:pt idx="123">
                  <c:v>92.59800000000001</c:v>
                </c:pt>
                <c:pt idx="124">
                  <c:v>92.93</c:v>
                </c:pt>
                <c:pt idx="125">
                  <c:v>92.93</c:v>
                </c:pt>
                <c:pt idx="126">
                  <c:v>92.93</c:v>
                </c:pt>
                <c:pt idx="127">
                  <c:v>92.718</c:v>
                </c:pt>
                <c:pt idx="128">
                  <c:v>96.7</c:v>
                </c:pt>
                <c:pt idx="129">
                  <c:v>99.385</c:v>
                </c:pt>
                <c:pt idx="130">
                  <c:v>98.51</c:v>
                </c:pt>
                <c:pt idx="131">
                  <c:v>102.83</c:v>
                </c:pt>
                <c:pt idx="132">
                  <c:v>102.83</c:v>
                </c:pt>
                <c:pt idx="133">
                  <c:v>102.83</c:v>
                </c:pt>
                <c:pt idx="134">
                  <c:v>106.835</c:v>
                </c:pt>
                <c:pt idx="135">
                  <c:v>108.402</c:v>
                </c:pt>
                <c:pt idx="136">
                  <c:v>113.583</c:v>
                </c:pt>
                <c:pt idx="137">
                  <c:v>117.854</c:v>
                </c:pt>
                <c:pt idx="138">
                  <c:v>114.846</c:v>
                </c:pt>
                <c:pt idx="139">
                  <c:v>114.846</c:v>
                </c:pt>
                <c:pt idx="140">
                  <c:v>114.846</c:v>
                </c:pt>
                <c:pt idx="141">
                  <c:v>114.199</c:v>
                </c:pt>
                <c:pt idx="142">
                  <c:v>116.5</c:v>
                </c:pt>
                <c:pt idx="143">
                  <c:v>116.166</c:v>
                </c:pt>
                <c:pt idx="144">
                  <c:v>118.507</c:v>
                </c:pt>
                <c:pt idx="145">
                  <c:v>120.235</c:v>
                </c:pt>
                <c:pt idx="146">
                  <c:v>120.235</c:v>
                </c:pt>
                <c:pt idx="147">
                  <c:v>120.235</c:v>
                </c:pt>
                <c:pt idx="148">
                  <c:v>117.461</c:v>
                </c:pt>
                <c:pt idx="149">
                  <c:v>120.073</c:v>
                </c:pt>
                <c:pt idx="150">
                  <c:v>121.139</c:v>
                </c:pt>
                <c:pt idx="151">
                  <c:v>128.874</c:v>
                </c:pt>
                <c:pt idx="152">
                  <c:v>134.005</c:v>
                </c:pt>
                <c:pt idx="153">
                  <c:v>134.005</c:v>
                </c:pt>
                <c:pt idx="154">
                  <c:v>134.005</c:v>
                </c:pt>
                <c:pt idx="155">
                  <c:v>134.907</c:v>
                </c:pt>
                <c:pt idx="156">
                  <c:v>129.851</c:v>
                </c:pt>
                <c:pt idx="157">
                  <c:v>121.603</c:v>
                </c:pt>
                <c:pt idx="158">
                  <c:v>121.18</c:v>
                </c:pt>
                <c:pt idx="159">
                  <c:v>121.869</c:v>
                </c:pt>
                <c:pt idx="160">
                  <c:v>121.869</c:v>
                </c:pt>
                <c:pt idx="161">
                  <c:v>121.869</c:v>
                </c:pt>
                <c:pt idx="162">
                  <c:v>122.748</c:v>
                </c:pt>
                <c:pt idx="163">
                  <c:v>122.251</c:v>
                </c:pt>
                <c:pt idx="164">
                  <c:v>120.625</c:v>
                </c:pt>
                <c:pt idx="165">
                  <c:v>118.61</c:v>
                </c:pt>
                <c:pt idx="166">
                  <c:v>117.173</c:v>
                </c:pt>
                <c:pt idx="167">
                  <c:v>117.173</c:v>
                </c:pt>
                <c:pt idx="168">
                  <c:v>117.173</c:v>
                </c:pt>
                <c:pt idx="169">
                  <c:v>117.023</c:v>
                </c:pt>
                <c:pt idx="170">
                  <c:v>111.085</c:v>
                </c:pt>
                <c:pt idx="171">
                  <c:v>111.375</c:v>
                </c:pt>
                <c:pt idx="172">
                  <c:v>116.152</c:v>
                </c:pt>
                <c:pt idx="173">
                  <c:v>116.92</c:v>
                </c:pt>
                <c:pt idx="174">
                  <c:v>116.92</c:v>
                </c:pt>
                <c:pt idx="175">
                  <c:v>116.92</c:v>
                </c:pt>
                <c:pt idx="176">
                  <c:v>120.78</c:v>
                </c:pt>
                <c:pt idx="177">
                  <c:v>122.168</c:v>
                </c:pt>
                <c:pt idx="178">
                  <c:v>121.774</c:v>
                </c:pt>
                <c:pt idx="179">
                  <c:v>123.375</c:v>
                </c:pt>
                <c:pt idx="180">
                  <c:v>115.851</c:v>
                </c:pt>
                <c:pt idx="181">
                  <c:v>115.851</c:v>
                </c:pt>
                <c:pt idx="182">
                  <c:v>115.851</c:v>
                </c:pt>
                <c:pt idx="183">
                  <c:v>110.868</c:v>
                </c:pt>
                <c:pt idx="184">
                  <c:v>103.493</c:v>
                </c:pt>
                <c:pt idx="185">
                  <c:v>106.899</c:v>
                </c:pt>
                <c:pt idx="186">
                  <c:v>108.841</c:v>
                </c:pt>
                <c:pt idx="187">
                  <c:v>114.718</c:v>
                </c:pt>
                <c:pt idx="188">
                  <c:v>114.718</c:v>
                </c:pt>
                <c:pt idx="189">
                  <c:v>114.718</c:v>
                </c:pt>
                <c:pt idx="190">
                  <c:v>112.26</c:v>
                </c:pt>
                <c:pt idx="191">
                  <c:v>113.271</c:v>
                </c:pt>
                <c:pt idx="192">
                  <c:v>111.981</c:v>
                </c:pt>
                <c:pt idx="193">
                  <c:v>109.027</c:v>
                </c:pt>
                <c:pt idx="194">
                  <c:v>107.835</c:v>
                </c:pt>
                <c:pt idx="195">
                  <c:v>107.835</c:v>
                </c:pt>
                <c:pt idx="196">
                  <c:v>107.835</c:v>
                </c:pt>
                <c:pt idx="197">
                  <c:v>104.9</c:v>
                </c:pt>
                <c:pt idx="198">
                  <c:v>104.625</c:v>
                </c:pt>
                <c:pt idx="199">
                  <c:v>108.115</c:v>
                </c:pt>
                <c:pt idx="200">
                  <c:v>106.935</c:v>
                </c:pt>
                <c:pt idx="201">
                  <c:v>111.213</c:v>
                </c:pt>
                <c:pt idx="202">
                  <c:v>111.213</c:v>
                </c:pt>
                <c:pt idx="203">
                  <c:v>111.213</c:v>
                </c:pt>
                <c:pt idx="204">
                  <c:v>116.177</c:v>
                </c:pt>
                <c:pt idx="205">
                  <c:v>115.077</c:v>
                </c:pt>
                <c:pt idx="206">
                  <c:v>114.507</c:v>
                </c:pt>
                <c:pt idx="207">
                  <c:v>109.635</c:v>
                </c:pt>
                <c:pt idx="208">
                  <c:v>108.026</c:v>
                </c:pt>
                <c:pt idx="209">
                  <c:v>108.026</c:v>
                </c:pt>
                <c:pt idx="210">
                  <c:v>108.026</c:v>
                </c:pt>
                <c:pt idx="211">
                  <c:v>102.38</c:v>
                </c:pt>
                <c:pt idx="212">
                  <c:v>102.5</c:v>
                </c:pt>
                <c:pt idx="213">
                  <c:v>103.206</c:v>
                </c:pt>
                <c:pt idx="214">
                  <c:v>103.112</c:v>
                </c:pt>
                <c:pt idx="215">
                  <c:v>102.593</c:v>
                </c:pt>
                <c:pt idx="216">
                  <c:v>102.593</c:v>
                </c:pt>
                <c:pt idx="217">
                  <c:v>102.593</c:v>
                </c:pt>
                <c:pt idx="218">
                  <c:v>97.27599999999998</c:v>
                </c:pt>
                <c:pt idx="219">
                  <c:v>97.827</c:v>
                </c:pt>
                <c:pt idx="220">
                  <c:v>98.15199999999998</c:v>
                </c:pt>
                <c:pt idx="221">
                  <c:v>97.019</c:v>
                </c:pt>
                <c:pt idx="222">
                  <c:v>97.827</c:v>
                </c:pt>
                <c:pt idx="223">
                  <c:v>97.827</c:v>
                </c:pt>
                <c:pt idx="224">
                  <c:v>97.827</c:v>
                </c:pt>
                <c:pt idx="225">
                  <c:v>97.827</c:v>
                </c:pt>
                <c:pt idx="226">
                  <c:v>97.918</c:v>
                </c:pt>
                <c:pt idx="227">
                  <c:v>97.519</c:v>
                </c:pt>
                <c:pt idx="228">
                  <c:v>99.028</c:v>
                </c:pt>
                <c:pt idx="229">
                  <c:v>98.743</c:v>
                </c:pt>
                <c:pt idx="230">
                  <c:v>98.743</c:v>
                </c:pt>
                <c:pt idx="231">
                  <c:v>98.743</c:v>
                </c:pt>
                <c:pt idx="232">
                  <c:v>98.327</c:v>
                </c:pt>
                <c:pt idx="233">
                  <c:v>96.338</c:v>
                </c:pt>
                <c:pt idx="234">
                  <c:v>94.278</c:v>
                </c:pt>
                <c:pt idx="235">
                  <c:v>94.168</c:v>
                </c:pt>
                <c:pt idx="236">
                  <c:v>96.217</c:v>
                </c:pt>
                <c:pt idx="237">
                  <c:v>96.217</c:v>
                </c:pt>
                <c:pt idx="238">
                  <c:v>96.217</c:v>
                </c:pt>
                <c:pt idx="239">
                  <c:v>94.168</c:v>
                </c:pt>
                <c:pt idx="240">
                  <c:v>94.238</c:v>
                </c:pt>
                <c:pt idx="241">
                  <c:v>95.16999999999998</c:v>
                </c:pt>
                <c:pt idx="242">
                  <c:v>94.162</c:v>
                </c:pt>
                <c:pt idx="243">
                  <c:v>95.198</c:v>
                </c:pt>
                <c:pt idx="244">
                  <c:v>95.198</c:v>
                </c:pt>
                <c:pt idx="245">
                  <c:v>95.198</c:v>
                </c:pt>
                <c:pt idx="246">
                  <c:v>94.941</c:v>
                </c:pt>
                <c:pt idx="247">
                  <c:v>91.45200000000001</c:v>
                </c:pt>
                <c:pt idx="248">
                  <c:v>91.007</c:v>
                </c:pt>
                <c:pt idx="249">
                  <c:v>88.522</c:v>
                </c:pt>
                <c:pt idx="250">
                  <c:v>85.546</c:v>
                </c:pt>
                <c:pt idx="251">
                  <c:v>85.546</c:v>
                </c:pt>
                <c:pt idx="252">
                  <c:v>85.546</c:v>
                </c:pt>
                <c:pt idx="253">
                  <c:v>86.34</c:v>
                </c:pt>
                <c:pt idx="254">
                  <c:v>82.01</c:v>
                </c:pt>
                <c:pt idx="255">
                  <c:v>80.005</c:v>
                </c:pt>
                <c:pt idx="256">
                  <c:v>78.37499999999998</c:v>
                </c:pt>
                <c:pt idx="257">
                  <c:v>77.84800000000001</c:v>
                </c:pt>
                <c:pt idx="258">
                  <c:v>77.84800000000001</c:v>
                </c:pt>
                <c:pt idx="259">
                  <c:v>77.84800000000001</c:v>
                </c:pt>
                <c:pt idx="260">
                  <c:v>74.646</c:v>
                </c:pt>
                <c:pt idx="261">
                  <c:v>74.94</c:v>
                </c:pt>
                <c:pt idx="262">
                  <c:v>75.012</c:v>
                </c:pt>
                <c:pt idx="263">
                  <c:v>75.827</c:v>
                </c:pt>
                <c:pt idx="264">
                  <c:v>75.991</c:v>
                </c:pt>
                <c:pt idx="265">
                  <c:v>75.991</c:v>
                </c:pt>
                <c:pt idx="266">
                  <c:v>75.991</c:v>
                </c:pt>
                <c:pt idx="267">
                  <c:v>77.286</c:v>
                </c:pt>
                <c:pt idx="268">
                  <c:v>82.444</c:v>
                </c:pt>
                <c:pt idx="269">
                  <c:v>84.83</c:v>
                </c:pt>
                <c:pt idx="270">
                  <c:v>83.82599999999998</c:v>
                </c:pt>
                <c:pt idx="271">
                  <c:v>83.439</c:v>
                </c:pt>
                <c:pt idx="272">
                  <c:v>83.439</c:v>
                </c:pt>
                <c:pt idx="273">
                  <c:v>83.439</c:v>
                </c:pt>
                <c:pt idx="274">
                  <c:v>84.37799999999998</c:v>
                </c:pt>
                <c:pt idx="275">
                  <c:v>84.949</c:v>
                </c:pt>
                <c:pt idx="276">
                  <c:v>84.82599999999998</c:v>
                </c:pt>
                <c:pt idx="277">
                  <c:v>83.56500000000001</c:v>
                </c:pt>
                <c:pt idx="278">
                  <c:v>83.06500000000001</c:v>
                </c:pt>
                <c:pt idx="279">
                  <c:v>83.06500000000001</c:v>
                </c:pt>
                <c:pt idx="280">
                  <c:v>83.06500000000001</c:v>
                </c:pt>
                <c:pt idx="281">
                  <c:v>80.104</c:v>
                </c:pt>
                <c:pt idx="282">
                  <c:v>82.662</c:v>
                </c:pt>
                <c:pt idx="283">
                  <c:v>84.233</c:v>
                </c:pt>
                <c:pt idx="284">
                  <c:v>84.62499999999998</c:v>
                </c:pt>
                <c:pt idx="285">
                  <c:v>83.66299999999998</c:v>
                </c:pt>
                <c:pt idx="286">
                  <c:v>83.66299999999998</c:v>
                </c:pt>
                <c:pt idx="287">
                  <c:v>83.66299999999998</c:v>
                </c:pt>
                <c:pt idx="288">
                  <c:v>82.902</c:v>
                </c:pt>
                <c:pt idx="289">
                  <c:v>82.15799999999998</c:v>
                </c:pt>
                <c:pt idx="290">
                  <c:v>80.25</c:v>
                </c:pt>
                <c:pt idx="291">
                  <c:v>80.084</c:v>
                </c:pt>
                <c:pt idx="292">
                  <c:v>82.448</c:v>
                </c:pt>
                <c:pt idx="293">
                  <c:v>82.448</c:v>
                </c:pt>
                <c:pt idx="294">
                  <c:v>82.448</c:v>
                </c:pt>
                <c:pt idx="295">
                  <c:v>81.34</c:v>
                </c:pt>
                <c:pt idx="296">
                  <c:v>80.57899999999998</c:v>
                </c:pt>
                <c:pt idx="297">
                  <c:v>81.783</c:v>
                </c:pt>
                <c:pt idx="298">
                  <c:v>78.81</c:v>
                </c:pt>
                <c:pt idx="299">
                  <c:v>81.06800000000001</c:v>
                </c:pt>
                <c:pt idx="300">
                  <c:v>81.06800000000001</c:v>
                </c:pt>
                <c:pt idx="301">
                  <c:v>81.06800000000001</c:v>
                </c:pt>
                <c:pt idx="302">
                  <c:v>81.767</c:v>
                </c:pt>
                <c:pt idx="303">
                  <c:v>82.099</c:v>
                </c:pt>
                <c:pt idx="304">
                  <c:v>81.35299999999998</c:v>
                </c:pt>
                <c:pt idx="305">
                  <c:v>81.346</c:v>
                </c:pt>
                <c:pt idx="306">
                  <c:v>79.35599999999998</c:v>
                </c:pt>
                <c:pt idx="307">
                  <c:v>79.35599999999998</c:v>
                </c:pt>
                <c:pt idx="308">
                  <c:v>79.35599999999998</c:v>
                </c:pt>
                <c:pt idx="309">
                  <c:v>77.62499999999998</c:v>
                </c:pt>
                <c:pt idx="310">
                  <c:v>77.18299999999999</c:v>
                </c:pt>
                <c:pt idx="311">
                  <c:v>76.0</c:v>
                </c:pt>
                <c:pt idx="312">
                  <c:v>77.34</c:v>
                </c:pt>
                <c:pt idx="313">
                  <c:v>79.838</c:v>
                </c:pt>
                <c:pt idx="314">
                  <c:v>79.838</c:v>
                </c:pt>
                <c:pt idx="315">
                  <c:v>79.838</c:v>
                </c:pt>
                <c:pt idx="316">
                  <c:v>79.493</c:v>
                </c:pt>
                <c:pt idx="317">
                  <c:v>78.168</c:v>
                </c:pt>
                <c:pt idx="318">
                  <c:v>78.162</c:v>
                </c:pt>
                <c:pt idx="319">
                  <c:v>79.168</c:v>
                </c:pt>
                <c:pt idx="320">
                  <c:v>80.563</c:v>
                </c:pt>
                <c:pt idx="321">
                  <c:v>80.563</c:v>
                </c:pt>
                <c:pt idx="322">
                  <c:v>80.563</c:v>
                </c:pt>
                <c:pt idx="323">
                  <c:v>78.84800000000001</c:v>
                </c:pt>
                <c:pt idx="324">
                  <c:v>76.838</c:v>
                </c:pt>
                <c:pt idx="325">
                  <c:v>76.838</c:v>
                </c:pt>
                <c:pt idx="326">
                  <c:v>76.838</c:v>
                </c:pt>
                <c:pt idx="327">
                  <c:v>78.197</c:v>
                </c:pt>
                <c:pt idx="328">
                  <c:v>78.197</c:v>
                </c:pt>
                <c:pt idx="329">
                  <c:v>78.197</c:v>
                </c:pt>
                <c:pt idx="330">
                  <c:v>77.349</c:v>
                </c:pt>
                <c:pt idx="331">
                  <c:v>78.785</c:v>
                </c:pt>
                <c:pt idx="332">
                  <c:v>78.724</c:v>
                </c:pt>
                <c:pt idx="333">
                  <c:v>78.42</c:v>
                </c:pt>
                <c:pt idx="334">
                  <c:v>76.507</c:v>
                </c:pt>
                <c:pt idx="335">
                  <c:v>76.507</c:v>
                </c:pt>
                <c:pt idx="336">
                  <c:v>76.507</c:v>
                </c:pt>
                <c:pt idx="337">
                  <c:v>77.333</c:v>
                </c:pt>
                <c:pt idx="338">
                  <c:v>76.12499999999998</c:v>
                </c:pt>
                <c:pt idx="339">
                  <c:v>76.168</c:v>
                </c:pt>
                <c:pt idx="340">
                  <c:v>75.0</c:v>
                </c:pt>
                <c:pt idx="341">
                  <c:v>73.997</c:v>
                </c:pt>
                <c:pt idx="342">
                  <c:v>73.997</c:v>
                </c:pt>
                <c:pt idx="343">
                  <c:v>73.997</c:v>
                </c:pt>
                <c:pt idx="344">
                  <c:v>73.5</c:v>
                </c:pt>
                <c:pt idx="345">
                  <c:v>74.07799999999998</c:v>
                </c:pt>
                <c:pt idx="346">
                  <c:v>72.62499999999998</c:v>
                </c:pt>
                <c:pt idx="347">
                  <c:v>72.701</c:v>
                </c:pt>
                <c:pt idx="348">
                  <c:v>72.988</c:v>
                </c:pt>
                <c:pt idx="349">
                  <c:v>72.988</c:v>
                </c:pt>
                <c:pt idx="350">
                  <c:v>72.988</c:v>
                </c:pt>
                <c:pt idx="351">
                  <c:v>72.512</c:v>
                </c:pt>
                <c:pt idx="352">
                  <c:v>70.012</c:v>
                </c:pt>
                <c:pt idx="353">
                  <c:v>68.268</c:v>
                </c:pt>
                <c:pt idx="354">
                  <c:v>69.341</c:v>
                </c:pt>
                <c:pt idx="355">
                  <c:v>72.005</c:v>
                </c:pt>
                <c:pt idx="356">
                  <c:v>72.005</c:v>
                </c:pt>
                <c:pt idx="357">
                  <c:v>72.005</c:v>
                </c:pt>
                <c:pt idx="358">
                  <c:v>72.611</c:v>
                </c:pt>
                <c:pt idx="359">
                  <c:v>72.63899999999998</c:v>
                </c:pt>
                <c:pt idx="360">
                  <c:v>73.10199999999998</c:v>
                </c:pt>
                <c:pt idx="361">
                  <c:v>73.297</c:v>
                </c:pt>
                <c:pt idx="362">
                  <c:v>72.60299999999998</c:v>
                </c:pt>
                <c:pt idx="363">
                  <c:v>72.60299999999998</c:v>
                </c:pt>
                <c:pt idx="364">
                  <c:v>72.60299999999998</c:v>
                </c:pt>
                <c:pt idx="365">
                  <c:v>72.479</c:v>
                </c:pt>
                <c:pt idx="366">
                  <c:v>72.13599999999998</c:v>
                </c:pt>
                <c:pt idx="367">
                  <c:v>70.12799999999998</c:v>
                </c:pt>
                <c:pt idx="368">
                  <c:v>68.62499999999998</c:v>
                </c:pt>
                <c:pt idx="369">
                  <c:v>67.237</c:v>
                </c:pt>
                <c:pt idx="370">
                  <c:v>67.237</c:v>
                </c:pt>
                <c:pt idx="371">
                  <c:v>67.237</c:v>
                </c:pt>
                <c:pt idx="372">
                  <c:v>68.32299999999998</c:v>
                </c:pt>
                <c:pt idx="373">
                  <c:v>69.25</c:v>
                </c:pt>
                <c:pt idx="374">
                  <c:v>67.34200000000001</c:v>
                </c:pt>
                <c:pt idx="375">
                  <c:v>68.007</c:v>
                </c:pt>
                <c:pt idx="376">
                  <c:v>69.795</c:v>
                </c:pt>
                <c:pt idx="377">
                  <c:v>69.795</c:v>
                </c:pt>
                <c:pt idx="378">
                  <c:v>69.795</c:v>
                </c:pt>
                <c:pt idx="379">
                  <c:v>69.801</c:v>
                </c:pt>
                <c:pt idx="380">
                  <c:v>69.795</c:v>
                </c:pt>
                <c:pt idx="381">
                  <c:v>69.497</c:v>
                </c:pt>
                <c:pt idx="382">
                  <c:v>67.37499999999998</c:v>
                </c:pt>
                <c:pt idx="383">
                  <c:v>67.569</c:v>
                </c:pt>
                <c:pt idx="384">
                  <c:v>67.569</c:v>
                </c:pt>
                <c:pt idx="385">
                  <c:v>67.569</c:v>
                </c:pt>
                <c:pt idx="386">
                  <c:v>67.805</c:v>
                </c:pt>
                <c:pt idx="387">
                  <c:v>67.704</c:v>
                </c:pt>
                <c:pt idx="388">
                  <c:v>66.67299999999999</c:v>
                </c:pt>
                <c:pt idx="389">
                  <c:v>67.84200000000001</c:v>
                </c:pt>
                <c:pt idx="390">
                  <c:v>67.18599999999999</c:v>
                </c:pt>
                <c:pt idx="391">
                  <c:v>67.18599999999999</c:v>
                </c:pt>
                <c:pt idx="392">
                  <c:v>67.18599999999999</c:v>
                </c:pt>
                <c:pt idx="393">
                  <c:v>68.56800000000001</c:v>
                </c:pt>
                <c:pt idx="394">
                  <c:v>67.436</c:v>
                </c:pt>
                <c:pt idx="395">
                  <c:v>69.75</c:v>
                </c:pt>
                <c:pt idx="396">
                  <c:v>70.5</c:v>
                </c:pt>
                <c:pt idx="397">
                  <c:v>69.44</c:v>
                </c:pt>
                <c:pt idx="398">
                  <c:v>69.44</c:v>
                </c:pt>
                <c:pt idx="399">
                  <c:v>69.44</c:v>
                </c:pt>
                <c:pt idx="400">
                  <c:v>70.563</c:v>
                </c:pt>
                <c:pt idx="401">
                  <c:v>71.22</c:v>
                </c:pt>
                <c:pt idx="402">
                  <c:v>70.18399999999998</c:v>
                </c:pt>
                <c:pt idx="403">
                  <c:v>70.039</c:v>
                </c:pt>
                <c:pt idx="404">
                  <c:v>69.20800000000001</c:v>
                </c:pt>
                <c:pt idx="405">
                  <c:v>69.20800000000001</c:v>
                </c:pt>
                <c:pt idx="406">
                  <c:v>69.20800000000001</c:v>
                </c:pt>
                <c:pt idx="407">
                  <c:v>70.17299999999999</c:v>
                </c:pt>
                <c:pt idx="408">
                  <c:v>70.25</c:v>
                </c:pt>
                <c:pt idx="409">
                  <c:v>69.895</c:v>
                </c:pt>
                <c:pt idx="410">
                  <c:v>69.989</c:v>
                </c:pt>
                <c:pt idx="411">
                  <c:v>69.60299999999998</c:v>
                </c:pt>
                <c:pt idx="412">
                  <c:v>69.60299999999998</c:v>
                </c:pt>
                <c:pt idx="413">
                  <c:v>69.60299999999998</c:v>
                </c:pt>
                <c:pt idx="414">
                  <c:v>69.6</c:v>
                </c:pt>
                <c:pt idx="415">
                  <c:v>68.517</c:v>
                </c:pt>
                <c:pt idx="416">
                  <c:v>69.766</c:v>
                </c:pt>
                <c:pt idx="417">
                  <c:v>69.59</c:v>
                </c:pt>
                <c:pt idx="418">
                  <c:v>70.23</c:v>
                </c:pt>
                <c:pt idx="419">
                  <c:v>70.23</c:v>
                </c:pt>
                <c:pt idx="420">
                  <c:v>70.23</c:v>
                </c:pt>
                <c:pt idx="421">
                  <c:v>68.93</c:v>
                </c:pt>
                <c:pt idx="422">
                  <c:v>71.785</c:v>
                </c:pt>
                <c:pt idx="423">
                  <c:v>69.25</c:v>
                </c:pt>
                <c:pt idx="424">
                  <c:v>68.925</c:v>
                </c:pt>
                <c:pt idx="425">
                  <c:v>68.95500000000001</c:v>
                </c:pt>
                <c:pt idx="426">
                  <c:v>68.95500000000001</c:v>
                </c:pt>
                <c:pt idx="427">
                  <c:v>68.95500000000001</c:v>
                </c:pt>
                <c:pt idx="428">
                  <c:v>68.17299999999999</c:v>
                </c:pt>
                <c:pt idx="429">
                  <c:v>67.643</c:v>
                </c:pt>
                <c:pt idx="430">
                  <c:v>66.84200000000001</c:v>
                </c:pt>
                <c:pt idx="431">
                  <c:v>65.92</c:v>
                </c:pt>
                <c:pt idx="432">
                  <c:v>64.668</c:v>
                </c:pt>
                <c:pt idx="433">
                  <c:v>64.668</c:v>
                </c:pt>
                <c:pt idx="434">
                  <c:v>64.668</c:v>
                </c:pt>
                <c:pt idx="435">
                  <c:v>61.685</c:v>
                </c:pt>
                <c:pt idx="436">
                  <c:v>63.0</c:v>
                </c:pt>
                <c:pt idx="437">
                  <c:v>63.51</c:v>
                </c:pt>
                <c:pt idx="438">
                  <c:v>64.37499999999998</c:v>
                </c:pt>
                <c:pt idx="439">
                  <c:v>64.17499999999998</c:v>
                </c:pt>
                <c:pt idx="440">
                  <c:v>64.17499999999998</c:v>
                </c:pt>
                <c:pt idx="441">
                  <c:v>64.17499999999998</c:v>
                </c:pt>
                <c:pt idx="442">
                  <c:v>65.65199999999998</c:v>
                </c:pt>
                <c:pt idx="443">
                  <c:v>62.009</c:v>
                </c:pt>
                <c:pt idx="444">
                  <c:v>63.0</c:v>
                </c:pt>
                <c:pt idx="445">
                  <c:v>64.56500000000001</c:v>
                </c:pt>
                <c:pt idx="446">
                  <c:v>65.0</c:v>
                </c:pt>
                <c:pt idx="447">
                  <c:v>65.0</c:v>
                </c:pt>
                <c:pt idx="448">
                  <c:v>65.0</c:v>
                </c:pt>
                <c:pt idx="449">
                  <c:v>64.62099999999998</c:v>
                </c:pt>
                <c:pt idx="450">
                  <c:v>65.71</c:v>
                </c:pt>
                <c:pt idx="451">
                  <c:v>66.09</c:v>
                </c:pt>
                <c:pt idx="452">
                  <c:v>65.865</c:v>
                </c:pt>
                <c:pt idx="453">
                  <c:v>65.936</c:v>
                </c:pt>
                <c:pt idx="454">
                  <c:v>65.936</c:v>
                </c:pt>
                <c:pt idx="455">
                  <c:v>65.936</c:v>
                </c:pt>
                <c:pt idx="456">
                  <c:v>66.278</c:v>
                </c:pt>
                <c:pt idx="457">
                  <c:v>66.003</c:v>
                </c:pt>
                <c:pt idx="458">
                  <c:v>66.37499999999998</c:v>
                </c:pt>
                <c:pt idx="459">
                  <c:v>64.934</c:v>
                </c:pt>
                <c:pt idx="460">
                  <c:v>65.005</c:v>
                </c:pt>
                <c:pt idx="461">
                  <c:v>65.005</c:v>
                </c:pt>
                <c:pt idx="462">
                  <c:v>65.005</c:v>
                </c:pt>
                <c:pt idx="463">
                  <c:v>64.35499999999998</c:v>
                </c:pt>
                <c:pt idx="464">
                  <c:v>64.53</c:v>
                </c:pt>
                <c:pt idx="465">
                  <c:v>62.675</c:v>
                </c:pt>
                <c:pt idx="466">
                  <c:v>62.87</c:v>
                </c:pt>
                <c:pt idx="467">
                  <c:v>61.72600000000001</c:v>
                </c:pt>
                <c:pt idx="468">
                  <c:v>61.72600000000001</c:v>
                </c:pt>
                <c:pt idx="469">
                  <c:v>61.72600000000001</c:v>
                </c:pt>
                <c:pt idx="470">
                  <c:v>62.89400000000001</c:v>
                </c:pt>
                <c:pt idx="471">
                  <c:v>63.03700000000001</c:v>
                </c:pt>
                <c:pt idx="472">
                  <c:v>63.31</c:v>
                </c:pt>
                <c:pt idx="473">
                  <c:v>67.57199999999998</c:v>
                </c:pt>
                <c:pt idx="474">
                  <c:v>68.82899999999998</c:v>
                </c:pt>
                <c:pt idx="475">
                  <c:v>68.82899999999998</c:v>
                </c:pt>
                <c:pt idx="476">
                  <c:v>68.82899999999998</c:v>
                </c:pt>
                <c:pt idx="477">
                  <c:v>68.015</c:v>
                </c:pt>
                <c:pt idx="478">
                  <c:v>67.67999999999999</c:v>
                </c:pt>
                <c:pt idx="479">
                  <c:v>68.832</c:v>
                </c:pt>
                <c:pt idx="480">
                  <c:v>68.51</c:v>
                </c:pt>
                <c:pt idx="481">
                  <c:v>66.87899999999999</c:v>
                </c:pt>
                <c:pt idx="482">
                  <c:v>66.87899999999999</c:v>
                </c:pt>
                <c:pt idx="483">
                  <c:v>66.87899999999999</c:v>
                </c:pt>
                <c:pt idx="484">
                  <c:v>65.507</c:v>
                </c:pt>
                <c:pt idx="485">
                  <c:v>64.937</c:v>
                </c:pt>
                <c:pt idx="486">
                  <c:v>66.82299999999998</c:v>
                </c:pt>
                <c:pt idx="487">
                  <c:v>64.741</c:v>
                </c:pt>
                <c:pt idx="488">
                  <c:v>62.322</c:v>
                </c:pt>
                <c:pt idx="489">
                  <c:v>62.322</c:v>
                </c:pt>
                <c:pt idx="490">
                  <c:v>62.322</c:v>
                </c:pt>
                <c:pt idx="491">
                  <c:v>63.923</c:v>
                </c:pt>
                <c:pt idx="492">
                  <c:v>65.995</c:v>
                </c:pt>
                <c:pt idx="493">
                  <c:v>64.517</c:v>
                </c:pt>
                <c:pt idx="494">
                  <c:v>65.005</c:v>
                </c:pt>
                <c:pt idx="495">
                  <c:v>65.832</c:v>
                </c:pt>
                <c:pt idx="496">
                  <c:v>65.832</c:v>
                </c:pt>
                <c:pt idx="497">
                  <c:v>65.832</c:v>
                </c:pt>
                <c:pt idx="498">
                  <c:v>67.12499999999998</c:v>
                </c:pt>
                <c:pt idx="499">
                  <c:v>67.5</c:v>
                </c:pt>
                <c:pt idx="500">
                  <c:v>68.09</c:v>
                </c:pt>
                <c:pt idx="501">
                  <c:v>69.423</c:v>
                </c:pt>
                <c:pt idx="502">
                  <c:v>70.147</c:v>
                </c:pt>
                <c:pt idx="503">
                  <c:v>70.147</c:v>
                </c:pt>
                <c:pt idx="504">
                  <c:v>70.147</c:v>
                </c:pt>
                <c:pt idx="505">
                  <c:v>71.942</c:v>
                </c:pt>
                <c:pt idx="506">
                  <c:v>73.32</c:v>
                </c:pt>
                <c:pt idx="507">
                  <c:v>70.505</c:v>
                </c:pt>
                <c:pt idx="508">
                  <c:v>73.284</c:v>
                </c:pt>
                <c:pt idx="509">
                  <c:v>74.55299999999998</c:v>
                </c:pt>
                <c:pt idx="510">
                  <c:v>74.55299999999998</c:v>
                </c:pt>
                <c:pt idx="511">
                  <c:v>74.55299999999998</c:v>
                </c:pt>
                <c:pt idx="512">
                  <c:v>75.002</c:v>
                </c:pt>
                <c:pt idx="513">
                  <c:v>74.97</c:v>
                </c:pt>
                <c:pt idx="514">
                  <c:v>78.1</c:v>
                </c:pt>
                <c:pt idx="515">
                  <c:v>76.0</c:v>
                </c:pt>
                <c:pt idx="516">
                  <c:v>76.729</c:v>
                </c:pt>
                <c:pt idx="517">
                  <c:v>76.729</c:v>
                </c:pt>
                <c:pt idx="518">
                  <c:v>76.729</c:v>
                </c:pt>
                <c:pt idx="519">
                  <c:v>80.593</c:v>
                </c:pt>
                <c:pt idx="520">
                  <c:v>80.721</c:v>
                </c:pt>
                <c:pt idx="521">
                  <c:v>85.48</c:v>
                </c:pt>
                <c:pt idx="522">
                  <c:v>89.033</c:v>
                </c:pt>
                <c:pt idx="523">
                  <c:v>90.45500000000001</c:v>
                </c:pt>
                <c:pt idx="524">
                  <c:v>90.45500000000001</c:v>
                </c:pt>
                <c:pt idx="525">
                  <c:v>90.45500000000001</c:v>
                </c:pt>
                <c:pt idx="526">
                  <c:v>96.245</c:v>
                </c:pt>
                <c:pt idx="527">
                  <c:v>103.003</c:v>
                </c:pt>
                <c:pt idx="528">
                  <c:v>100.185</c:v>
                </c:pt>
                <c:pt idx="529">
                  <c:v>92.528</c:v>
                </c:pt>
                <c:pt idx="530">
                  <c:v>87.83</c:v>
                </c:pt>
                <c:pt idx="531">
                  <c:v>87.83</c:v>
                </c:pt>
                <c:pt idx="532">
                  <c:v>87.83</c:v>
                </c:pt>
                <c:pt idx="533">
                  <c:v>92.75</c:v>
                </c:pt>
                <c:pt idx="534">
                  <c:v>94.165</c:v>
                </c:pt>
                <c:pt idx="535">
                  <c:v>100.924</c:v>
                </c:pt>
                <c:pt idx="536">
                  <c:v>112.186</c:v>
                </c:pt>
                <c:pt idx="537">
                  <c:v>113.634</c:v>
                </c:pt>
                <c:pt idx="538">
                  <c:v>113.634</c:v>
                </c:pt>
                <c:pt idx="539">
                  <c:v>113.634</c:v>
                </c:pt>
                <c:pt idx="540">
                  <c:v>112.02</c:v>
                </c:pt>
                <c:pt idx="541">
                  <c:v>108.777</c:v>
                </c:pt>
                <c:pt idx="542">
                  <c:v>101.497</c:v>
                </c:pt>
                <c:pt idx="543">
                  <c:v>96.757</c:v>
                </c:pt>
                <c:pt idx="544">
                  <c:v>98.035</c:v>
                </c:pt>
                <c:pt idx="545">
                  <c:v>98.035</c:v>
                </c:pt>
                <c:pt idx="546">
                  <c:v>98.035</c:v>
                </c:pt>
                <c:pt idx="547">
                  <c:v>99.118</c:v>
                </c:pt>
                <c:pt idx="548">
                  <c:v>99.338</c:v>
                </c:pt>
                <c:pt idx="549">
                  <c:v>106.994</c:v>
                </c:pt>
                <c:pt idx="550">
                  <c:v>103.982</c:v>
                </c:pt>
                <c:pt idx="551">
                  <c:v>105.992</c:v>
                </c:pt>
                <c:pt idx="552">
                  <c:v>105.992</c:v>
                </c:pt>
                <c:pt idx="553">
                  <c:v>105.992</c:v>
                </c:pt>
                <c:pt idx="554">
                  <c:v>101.649</c:v>
                </c:pt>
                <c:pt idx="555">
                  <c:v>99.495</c:v>
                </c:pt>
                <c:pt idx="556">
                  <c:v>101.488</c:v>
                </c:pt>
                <c:pt idx="557">
                  <c:v>96.664</c:v>
                </c:pt>
                <c:pt idx="558">
                  <c:v>92.864</c:v>
                </c:pt>
                <c:pt idx="559">
                  <c:v>92.864</c:v>
                </c:pt>
                <c:pt idx="560">
                  <c:v>92.864</c:v>
                </c:pt>
                <c:pt idx="561">
                  <c:v>87.932</c:v>
                </c:pt>
                <c:pt idx="562">
                  <c:v>88.101</c:v>
                </c:pt>
                <c:pt idx="563">
                  <c:v>87.02</c:v>
                </c:pt>
                <c:pt idx="564">
                  <c:v>84.512</c:v>
                </c:pt>
                <c:pt idx="565">
                  <c:v>84.849</c:v>
                </c:pt>
                <c:pt idx="566">
                  <c:v>84.849</c:v>
                </c:pt>
                <c:pt idx="567">
                  <c:v>84.849</c:v>
                </c:pt>
                <c:pt idx="568">
                  <c:v>85.21</c:v>
                </c:pt>
                <c:pt idx="569">
                  <c:v>86.257</c:v>
                </c:pt>
                <c:pt idx="570">
                  <c:v>92.338</c:v>
                </c:pt>
                <c:pt idx="571">
                  <c:v>90.87799999999998</c:v>
                </c:pt>
                <c:pt idx="572">
                  <c:v>92.34</c:v>
                </c:pt>
                <c:pt idx="573">
                  <c:v>92.34</c:v>
                </c:pt>
                <c:pt idx="574">
                  <c:v>92.34</c:v>
                </c:pt>
                <c:pt idx="575">
                  <c:v>95.99</c:v>
                </c:pt>
                <c:pt idx="576">
                  <c:v>96.198</c:v>
                </c:pt>
                <c:pt idx="577">
                  <c:v>96.65199999999998</c:v>
                </c:pt>
                <c:pt idx="578">
                  <c:v>92.18399999999998</c:v>
                </c:pt>
                <c:pt idx="579">
                  <c:v>92.015</c:v>
                </c:pt>
                <c:pt idx="580">
                  <c:v>92.015</c:v>
                </c:pt>
                <c:pt idx="581">
                  <c:v>92.015</c:v>
                </c:pt>
                <c:pt idx="582">
                  <c:v>91.66999999999998</c:v>
                </c:pt>
                <c:pt idx="583">
                  <c:v>92.096</c:v>
                </c:pt>
                <c:pt idx="584">
                  <c:v>92.5</c:v>
                </c:pt>
                <c:pt idx="585">
                  <c:v>93.512</c:v>
                </c:pt>
                <c:pt idx="586">
                  <c:v>92.84800000000001</c:v>
                </c:pt>
                <c:pt idx="587">
                  <c:v>92.84800000000001</c:v>
                </c:pt>
                <c:pt idx="588">
                  <c:v>92.84800000000001</c:v>
                </c:pt>
                <c:pt idx="589">
                  <c:v>90.59200000000001</c:v>
                </c:pt>
                <c:pt idx="590">
                  <c:v>90.16999999999998</c:v>
                </c:pt>
                <c:pt idx="591">
                  <c:v>91.65499999999998</c:v>
                </c:pt>
                <c:pt idx="592">
                  <c:v>94.32499999999998</c:v>
                </c:pt>
                <c:pt idx="593">
                  <c:v>96.16999999999998</c:v>
                </c:pt>
                <c:pt idx="594">
                  <c:v>96.16999999999998</c:v>
                </c:pt>
                <c:pt idx="595">
                  <c:v>96.16999999999998</c:v>
                </c:pt>
                <c:pt idx="596">
                  <c:v>103.056</c:v>
                </c:pt>
                <c:pt idx="597">
                  <c:v>103.335</c:v>
                </c:pt>
                <c:pt idx="598">
                  <c:v>104.25</c:v>
                </c:pt>
                <c:pt idx="599">
                  <c:v>102.685</c:v>
                </c:pt>
                <c:pt idx="600">
                  <c:v>99.018</c:v>
                </c:pt>
                <c:pt idx="601">
                  <c:v>99.018</c:v>
                </c:pt>
                <c:pt idx="602">
                  <c:v>99.018</c:v>
                </c:pt>
                <c:pt idx="603">
                  <c:v>97.66999999999998</c:v>
                </c:pt>
                <c:pt idx="604">
                  <c:v>100.721</c:v>
                </c:pt>
                <c:pt idx="605">
                  <c:v>100.056</c:v>
                </c:pt>
                <c:pt idx="606">
                  <c:v>99.668</c:v>
                </c:pt>
                <c:pt idx="607">
                  <c:v>102.0</c:v>
                </c:pt>
                <c:pt idx="608">
                  <c:v>102.0</c:v>
                </c:pt>
                <c:pt idx="609">
                  <c:v>102.0</c:v>
                </c:pt>
                <c:pt idx="610">
                  <c:v>102.446</c:v>
                </c:pt>
                <c:pt idx="611">
                  <c:v>102.32</c:v>
                </c:pt>
                <c:pt idx="612">
                  <c:v>100.0</c:v>
                </c:pt>
                <c:pt idx="613">
                  <c:v>101.66</c:v>
                </c:pt>
                <c:pt idx="614">
                  <c:v>98.505</c:v>
                </c:pt>
                <c:pt idx="615">
                  <c:v>98.505</c:v>
                </c:pt>
                <c:pt idx="616">
                  <c:v>98.505</c:v>
                </c:pt>
                <c:pt idx="617">
                  <c:v>94.87599999999999</c:v>
                </c:pt>
                <c:pt idx="618">
                  <c:v>94.12699999999998</c:v>
                </c:pt>
                <c:pt idx="619">
                  <c:v>89.834</c:v>
                </c:pt>
                <c:pt idx="620">
                  <c:v>91.32</c:v>
                </c:pt>
                <c:pt idx="621">
                  <c:v>91.841</c:v>
                </c:pt>
                <c:pt idx="622">
                  <c:v>91.841</c:v>
                </c:pt>
                <c:pt idx="623">
                  <c:v>91.841</c:v>
                </c:pt>
                <c:pt idx="624">
                  <c:v>89.001</c:v>
                </c:pt>
                <c:pt idx="625">
                  <c:v>86.67499999999998</c:v>
                </c:pt>
                <c:pt idx="626">
                  <c:v>81.12099999999998</c:v>
                </c:pt>
                <c:pt idx="627">
                  <c:v>83.642</c:v>
                </c:pt>
                <c:pt idx="628">
                  <c:v>86.16</c:v>
                </c:pt>
                <c:pt idx="629">
                  <c:v>86.16</c:v>
                </c:pt>
                <c:pt idx="630">
                  <c:v>86.16</c:v>
                </c:pt>
                <c:pt idx="631">
                  <c:v>85.85</c:v>
                </c:pt>
                <c:pt idx="632">
                  <c:v>87.457</c:v>
                </c:pt>
                <c:pt idx="633">
                  <c:v>86.835</c:v>
                </c:pt>
                <c:pt idx="634">
                  <c:v>89.83</c:v>
                </c:pt>
                <c:pt idx="635">
                  <c:v>90.835</c:v>
                </c:pt>
                <c:pt idx="636">
                  <c:v>90.835</c:v>
                </c:pt>
                <c:pt idx="637">
                  <c:v>90.835</c:v>
                </c:pt>
                <c:pt idx="638">
                  <c:v>89.62499999999998</c:v>
                </c:pt>
                <c:pt idx="639">
                  <c:v>89.15499999999998</c:v>
                </c:pt>
                <c:pt idx="640">
                  <c:v>89.87499999999998</c:v>
                </c:pt>
                <c:pt idx="641">
                  <c:v>90.32499999999998</c:v>
                </c:pt>
                <c:pt idx="642">
                  <c:v>87.299</c:v>
                </c:pt>
                <c:pt idx="643">
                  <c:v>87.299</c:v>
                </c:pt>
                <c:pt idx="644">
                  <c:v>87.299</c:v>
                </c:pt>
                <c:pt idx="645">
                  <c:v>87.37499999999998</c:v>
                </c:pt>
                <c:pt idx="646">
                  <c:v>86.35799999999998</c:v>
                </c:pt>
                <c:pt idx="647">
                  <c:v>84.35</c:v>
                </c:pt>
                <c:pt idx="648">
                  <c:v>83.18499999999998</c:v>
                </c:pt>
                <c:pt idx="649">
                  <c:v>84.03</c:v>
                </c:pt>
                <c:pt idx="650">
                  <c:v>84.03</c:v>
                </c:pt>
                <c:pt idx="651">
                  <c:v>84.03</c:v>
                </c:pt>
                <c:pt idx="652">
                  <c:v>81.997</c:v>
                </c:pt>
                <c:pt idx="653">
                  <c:v>80.501</c:v>
                </c:pt>
                <c:pt idx="654">
                  <c:v>81.01</c:v>
                </c:pt>
                <c:pt idx="655">
                  <c:v>82.831</c:v>
                </c:pt>
                <c:pt idx="656">
                  <c:v>81.02</c:v>
                </c:pt>
                <c:pt idx="657">
                  <c:v>81.02</c:v>
                </c:pt>
                <c:pt idx="658">
                  <c:v>81.02</c:v>
                </c:pt>
                <c:pt idx="659">
                  <c:v>81.16</c:v>
                </c:pt>
                <c:pt idx="660">
                  <c:v>83.17999999999999</c:v>
                </c:pt>
                <c:pt idx="661">
                  <c:v>84.83</c:v>
                </c:pt>
                <c:pt idx="662">
                  <c:v>84.005</c:v>
                </c:pt>
                <c:pt idx="663">
                  <c:v>81.226</c:v>
                </c:pt>
                <c:pt idx="664">
                  <c:v>81.226</c:v>
                </c:pt>
                <c:pt idx="665">
                  <c:v>81.226</c:v>
                </c:pt>
                <c:pt idx="666">
                  <c:v>81.99</c:v>
                </c:pt>
                <c:pt idx="667">
                  <c:v>78.85</c:v>
                </c:pt>
                <c:pt idx="668">
                  <c:v>80.31</c:v>
                </c:pt>
                <c:pt idx="669">
                  <c:v>79.87599999999999</c:v>
                </c:pt>
                <c:pt idx="670">
                  <c:v>82.165</c:v>
                </c:pt>
                <c:pt idx="671">
                  <c:v>82.165</c:v>
                </c:pt>
                <c:pt idx="672">
                  <c:v>82.165</c:v>
                </c:pt>
                <c:pt idx="673">
                  <c:v>81.75</c:v>
                </c:pt>
                <c:pt idx="674">
                  <c:v>84.502</c:v>
                </c:pt>
                <c:pt idx="675">
                  <c:v>85.0</c:v>
                </c:pt>
                <c:pt idx="676">
                  <c:v>85.84</c:v>
                </c:pt>
                <c:pt idx="677">
                  <c:v>88.368</c:v>
                </c:pt>
                <c:pt idx="678">
                  <c:v>88.368</c:v>
                </c:pt>
                <c:pt idx="679">
                  <c:v>88.368</c:v>
                </c:pt>
                <c:pt idx="680">
                  <c:v>89.774</c:v>
                </c:pt>
                <c:pt idx="681">
                  <c:v>90.87599999999999</c:v>
                </c:pt>
                <c:pt idx="682">
                  <c:v>89.335</c:v>
                </c:pt>
                <c:pt idx="683">
                  <c:v>88.005</c:v>
                </c:pt>
                <c:pt idx="684">
                  <c:v>85.87599999999999</c:v>
                </c:pt>
                <c:pt idx="685">
                  <c:v>85.87599999999999</c:v>
                </c:pt>
                <c:pt idx="686">
                  <c:v>85.87599999999999</c:v>
                </c:pt>
                <c:pt idx="687">
                  <c:v>79.513</c:v>
                </c:pt>
                <c:pt idx="688">
                  <c:v>83.31800000000001</c:v>
                </c:pt>
                <c:pt idx="689">
                  <c:v>81.17899999999999</c:v>
                </c:pt>
                <c:pt idx="690">
                  <c:v>83.31</c:v>
                </c:pt>
                <c:pt idx="691">
                  <c:v>82.766</c:v>
                </c:pt>
                <c:pt idx="692">
                  <c:v>82.766</c:v>
                </c:pt>
                <c:pt idx="693">
                  <c:v>82.766</c:v>
                </c:pt>
                <c:pt idx="694">
                  <c:v>82.335</c:v>
                </c:pt>
                <c:pt idx="695">
                  <c:v>82.831</c:v>
                </c:pt>
                <c:pt idx="696">
                  <c:v>83.031</c:v>
                </c:pt>
                <c:pt idx="697">
                  <c:v>84.005</c:v>
                </c:pt>
                <c:pt idx="698">
                  <c:v>84.005</c:v>
                </c:pt>
                <c:pt idx="699">
                  <c:v>84.005</c:v>
                </c:pt>
                <c:pt idx="700">
                  <c:v>84.005</c:v>
                </c:pt>
                <c:pt idx="701">
                  <c:v>85.719</c:v>
                </c:pt>
                <c:pt idx="702">
                  <c:v>84.998</c:v>
                </c:pt>
                <c:pt idx="703">
                  <c:v>86.15799999999998</c:v>
                </c:pt>
                <c:pt idx="704">
                  <c:v>84.493</c:v>
                </c:pt>
                <c:pt idx="705">
                  <c:v>81.061</c:v>
                </c:pt>
                <c:pt idx="706">
                  <c:v>81.061</c:v>
                </c:pt>
                <c:pt idx="707">
                  <c:v>81.061</c:v>
                </c:pt>
                <c:pt idx="708">
                  <c:v>78.85</c:v>
                </c:pt>
                <c:pt idx="709">
                  <c:v>76.525</c:v>
                </c:pt>
                <c:pt idx="710">
                  <c:v>79.664</c:v>
                </c:pt>
                <c:pt idx="711">
                  <c:v>79.025</c:v>
                </c:pt>
                <c:pt idx="712">
                  <c:v>78.29</c:v>
                </c:pt>
                <c:pt idx="713">
                  <c:v>78.29</c:v>
                </c:pt>
                <c:pt idx="714">
                  <c:v>78.29</c:v>
                </c:pt>
                <c:pt idx="715">
                  <c:v>77.501</c:v>
                </c:pt>
                <c:pt idx="716">
                  <c:v>79.48200000000001</c:v>
                </c:pt>
                <c:pt idx="717">
                  <c:v>78.388</c:v>
                </c:pt>
                <c:pt idx="718">
                  <c:v>77.998</c:v>
                </c:pt>
                <c:pt idx="719">
                  <c:v>82.34500000000001</c:v>
                </c:pt>
                <c:pt idx="720">
                  <c:v>82.34500000000001</c:v>
                </c:pt>
                <c:pt idx="721">
                  <c:v>82.34500000000001</c:v>
                </c:pt>
                <c:pt idx="722">
                  <c:v>80.387</c:v>
                </c:pt>
                <c:pt idx="723">
                  <c:v>80.17699999999999</c:v>
                </c:pt>
                <c:pt idx="724">
                  <c:v>80.253</c:v>
                </c:pt>
                <c:pt idx="725">
                  <c:v>80.253</c:v>
                </c:pt>
                <c:pt idx="726">
                  <c:v>82.06</c:v>
                </c:pt>
                <c:pt idx="727">
                  <c:v>82.06</c:v>
                </c:pt>
                <c:pt idx="728">
                  <c:v>82.06</c:v>
                </c:pt>
                <c:pt idx="729">
                  <c:v>81.346</c:v>
                </c:pt>
                <c:pt idx="730">
                  <c:v>79.55</c:v>
                </c:pt>
                <c:pt idx="731">
                  <c:v>81.228</c:v>
                </c:pt>
                <c:pt idx="732">
                  <c:v>80.619</c:v>
                </c:pt>
                <c:pt idx="733">
                  <c:v>79.95200000000001</c:v>
                </c:pt>
                <c:pt idx="734">
                  <c:v>79.95200000000001</c:v>
                </c:pt>
                <c:pt idx="735">
                  <c:v>79.95200000000001</c:v>
                </c:pt>
                <c:pt idx="736">
                  <c:v>81.66999999999998</c:v>
                </c:pt>
                <c:pt idx="737">
                  <c:v>80.665</c:v>
                </c:pt>
                <c:pt idx="738">
                  <c:v>80.73500000000001</c:v>
                </c:pt>
                <c:pt idx="739">
                  <c:v>81.82599999999998</c:v>
                </c:pt>
                <c:pt idx="740">
                  <c:v>80.996</c:v>
                </c:pt>
                <c:pt idx="741">
                  <c:v>80.996</c:v>
                </c:pt>
                <c:pt idx="742">
                  <c:v>80.996</c:v>
                </c:pt>
                <c:pt idx="743">
                  <c:v>80.116</c:v>
                </c:pt>
                <c:pt idx="744">
                  <c:v>79.665</c:v>
                </c:pt>
                <c:pt idx="745">
                  <c:v>80.335</c:v>
                </c:pt>
                <c:pt idx="746">
                  <c:v>77.901</c:v>
                </c:pt>
                <c:pt idx="747">
                  <c:v>79.604</c:v>
                </c:pt>
                <c:pt idx="748">
                  <c:v>79.604</c:v>
                </c:pt>
                <c:pt idx="749">
                  <c:v>79.604</c:v>
                </c:pt>
                <c:pt idx="750">
                  <c:v>78.634</c:v>
                </c:pt>
                <c:pt idx="751">
                  <c:v>77.37199999999998</c:v>
                </c:pt>
                <c:pt idx="752">
                  <c:v>78.049</c:v>
                </c:pt>
                <c:pt idx="753">
                  <c:v>77.515</c:v>
                </c:pt>
                <c:pt idx="754">
                  <c:v>82.396</c:v>
                </c:pt>
                <c:pt idx="755">
                  <c:v>82.396</c:v>
                </c:pt>
                <c:pt idx="756">
                  <c:v>82.396</c:v>
                </c:pt>
                <c:pt idx="757">
                  <c:v>82.34500000000001</c:v>
                </c:pt>
                <c:pt idx="758">
                  <c:v>84.357</c:v>
                </c:pt>
                <c:pt idx="759">
                  <c:v>88.248</c:v>
                </c:pt>
                <c:pt idx="760">
                  <c:v>87.34200000000001</c:v>
                </c:pt>
                <c:pt idx="761">
                  <c:v>87.34200000000001</c:v>
                </c:pt>
                <c:pt idx="762">
                  <c:v>87.34200000000001</c:v>
                </c:pt>
                <c:pt idx="763">
                  <c:v>87.34200000000001</c:v>
                </c:pt>
                <c:pt idx="764">
                  <c:v>94.005</c:v>
                </c:pt>
                <c:pt idx="765">
                  <c:v>90.135</c:v>
                </c:pt>
                <c:pt idx="766">
                  <c:v>90.10199999999998</c:v>
                </c:pt>
                <c:pt idx="767">
                  <c:v>89.555</c:v>
                </c:pt>
                <c:pt idx="768">
                  <c:v>87.366</c:v>
                </c:pt>
                <c:pt idx="769">
                  <c:v>87.366</c:v>
                </c:pt>
                <c:pt idx="770">
                  <c:v>87.366</c:v>
                </c:pt>
                <c:pt idx="771">
                  <c:v>88.31500000000001</c:v>
                </c:pt>
                <c:pt idx="772">
                  <c:v>87.83</c:v>
                </c:pt>
                <c:pt idx="773">
                  <c:v>86.438</c:v>
                </c:pt>
                <c:pt idx="774">
                  <c:v>85.65099999999998</c:v>
                </c:pt>
                <c:pt idx="775">
                  <c:v>83.66599999999998</c:v>
                </c:pt>
                <c:pt idx="776">
                  <c:v>83.66599999999998</c:v>
                </c:pt>
                <c:pt idx="777">
                  <c:v>83.66599999999998</c:v>
                </c:pt>
                <c:pt idx="778">
                  <c:v>83.26</c:v>
                </c:pt>
                <c:pt idx="779">
                  <c:v>82.607</c:v>
                </c:pt>
                <c:pt idx="780">
                  <c:v>82.34200000000001</c:v>
                </c:pt>
                <c:pt idx="781">
                  <c:v>80.319</c:v>
                </c:pt>
                <c:pt idx="782">
                  <c:v>79.665</c:v>
                </c:pt>
                <c:pt idx="783">
                  <c:v>79.665</c:v>
                </c:pt>
                <c:pt idx="784">
                  <c:v>79.665</c:v>
                </c:pt>
                <c:pt idx="785">
                  <c:v>76.34500000000001</c:v>
                </c:pt>
                <c:pt idx="786">
                  <c:v>75.67499999999998</c:v>
                </c:pt>
                <c:pt idx="787">
                  <c:v>78.995</c:v>
                </c:pt>
                <c:pt idx="788">
                  <c:v>76.18499999999998</c:v>
                </c:pt>
                <c:pt idx="789">
                  <c:v>77.563</c:v>
                </c:pt>
                <c:pt idx="790">
                  <c:v>77.563</c:v>
                </c:pt>
                <c:pt idx="791">
                  <c:v>77.563</c:v>
                </c:pt>
                <c:pt idx="792">
                  <c:v>76.67999999999999</c:v>
                </c:pt>
                <c:pt idx="793">
                  <c:v>76.34</c:v>
                </c:pt>
                <c:pt idx="794">
                  <c:v>74.67499999999998</c:v>
                </c:pt>
                <c:pt idx="795">
                  <c:v>74.88</c:v>
                </c:pt>
                <c:pt idx="796">
                  <c:v>75.665</c:v>
                </c:pt>
                <c:pt idx="797">
                  <c:v>75.665</c:v>
                </c:pt>
                <c:pt idx="798">
                  <c:v>75.665</c:v>
                </c:pt>
                <c:pt idx="799">
                  <c:v>77.18199999999998</c:v>
                </c:pt>
                <c:pt idx="800">
                  <c:v>78.34500000000001</c:v>
                </c:pt>
                <c:pt idx="801">
                  <c:v>81.665</c:v>
                </c:pt>
                <c:pt idx="802">
                  <c:v>83.335</c:v>
                </c:pt>
                <c:pt idx="803">
                  <c:v>81.34</c:v>
                </c:pt>
                <c:pt idx="804">
                  <c:v>81.34</c:v>
                </c:pt>
                <c:pt idx="805">
                  <c:v>81.34</c:v>
                </c:pt>
                <c:pt idx="806">
                  <c:v>79.67499999999998</c:v>
                </c:pt>
                <c:pt idx="807">
                  <c:v>76.67999999999999</c:v>
                </c:pt>
                <c:pt idx="808">
                  <c:v>78.005</c:v>
                </c:pt>
                <c:pt idx="809">
                  <c:v>81.668</c:v>
                </c:pt>
                <c:pt idx="810">
                  <c:v>82.17499999999998</c:v>
                </c:pt>
                <c:pt idx="811">
                  <c:v>82.17499999999998</c:v>
                </c:pt>
                <c:pt idx="812">
                  <c:v>82.17499999999998</c:v>
                </c:pt>
                <c:pt idx="813">
                  <c:v>81.474</c:v>
                </c:pt>
                <c:pt idx="814">
                  <c:v>79.78</c:v>
                </c:pt>
                <c:pt idx="815">
                  <c:v>76.995</c:v>
                </c:pt>
                <c:pt idx="816">
                  <c:v>76.67499999999998</c:v>
                </c:pt>
                <c:pt idx="817">
                  <c:v>77.16299999999998</c:v>
                </c:pt>
                <c:pt idx="818">
                  <c:v>77.16299999999998</c:v>
                </c:pt>
                <c:pt idx="819">
                  <c:v>77.16299999999998</c:v>
                </c:pt>
                <c:pt idx="820">
                  <c:v>77.34</c:v>
                </c:pt>
                <c:pt idx="821">
                  <c:v>76.67999999999999</c:v>
                </c:pt>
                <c:pt idx="822">
                  <c:v>78.665</c:v>
                </c:pt>
                <c:pt idx="823">
                  <c:v>78.34</c:v>
                </c:pt>
                <c:pt idx="824">
                  <c:v>77.34</c:v>
                </c:pt>
                <c:pt idx="825">
                  <c:v>77.34</c:v>
                </c:pt>
                <c:pt idx="826">
                  <c:v>77.34</c:v>
                </c:pt>
                <c:pt idx="827">
                  <c:v>73.995</c:v>
                </c:pt>
                <c:pt idx="828">
                  <c:v>75.347</c:v>
                </c:pt>
                <c:pt idx="829">
                  <c:v>76.981</c:v>
                </c:pt>
                <c:pt idx="830">
                  <c:v>76.635</c:v>
                </c:pt>
                <c:pt idx="831">
                  <c:v>77.46</c:v>
                </c:pt>
                <c:pt idx="832">
                  <c:v>77.46</c:v>
                </c:pt>
                <c:pt idx="833">
                  <c:v>77.46</c:v>
                </c:pt>
                <c:pt idx="834">
                  <c:v>76.522</c:v>
                </c:pt>
                <c:pt idx="835">
                  <c:v>78.503</c:v>
                </c:pt>
                <c:pt idx="836">
                  <c:v>78.82299999999998</c:v>
                </c:pt>
                <c:pt idx="837">
                  <c:v>76.951</c:v>
                </c:pt>
                <c:pt idx="838">
                  <c:v>76.80899999999998</c:v>
                </c:pt>
                <c:pt idx="839">
                  <c:v>76.80899999999998</c:v>
                </c:pt>
                <c:pt idx="840">
                  <c:v>76.80899999999998</c:v>
                </c:pt>
                <c:pt idx="841">
                  <c:v>75.453</c:v>
                </c:pt>
                <c:pt idx="842">
                  <c:v>76.493</c:v>
                </c:pt>
                <c:pt idx="843">
                  <c:v>78.493</c:v>
                </c:pt>
                <c:pt idx="844">
                  <c:v>78.62899999999999</c:v>
                </c:pt>
                <c:pt idx="845">
                  <c:v>79.45500000000001</c:v>
                </c:pt>
                <c:pt idx="846">
                  <c:v>79.45500000000001</c:v>
                </c:pt>
                <c:pt idx="847">
                  <c:v>79.45500000000001</c:v>
                </c:pt>
                <c:pt idx="848">
                  <c:v>80.497</c:v>
                </c:pt>
                <c:pt idx="849">
                  <c:v>76.863</c:v>
                </c:pt>
                <c:pt idx="850">
                  <c:v>75.518</c:v>
                </c:pt>
                <c:pt idx="851">
                  <c:v>74.85299999999998</c:v>
                </c:pt>
                <c:pt idx="852">
                  <c:v>76.15299999999999</c:v>
                </c:pt>
                <c:pt idx="853">
                  <c:v>76.15299999999999</c:v>
                </c:pt>
                <c:pt idx="854">
                  <c:v>76.15299999999999</c:v>
                </c:pt>
                <c:pt idx="855">
                  <c:v>75.512</c:v>
                </c:pt>
                <c:pt idx="856">
                  <c:v>75.832</c:v>
                </c:pt>
                <c:pt idx="857">
                  <c:v>75.12499999999998</c:v>
                </c:pt>
                <c:pt idx="858">
                  <c:v>73.838</c:v>
                </c:pt>
                <c:pt idx="859">
                  <c:v>73.832</c:v>
                </c:pt>
                <c:pt idx="860">
                  <c:v>73.832</c:v>
                </c:pt>
                <c:pt idx="861">
                  <c:v>73.832</c:v>
                </c:pt>
                <c:pt idx="862">
                  <c:v>73.512</c:v>
                </c:pt>
                <c:pt idx="863">
                  <c:v>71.68799999999998</c:v>
                </c:pt>
                <c:pt idx="864">
                  <c:v>74.497</c:v>
                </c:pt>
                <c:pt idx="865">
                  <c:v>73.12499999999998</c:v>
                </c:pt>
                <c:pt idx="866">
                  <c:v>73.798</c:v>
                </c:pt>
                <c:pt idx="867">
                  <c:v>73.798</c:v>
                </c:pt>
                <c:pt idx="868">
                  <c:v>73.798</c:v>
                </c:pt>
                <c:pt idx="869">
                  <c:v>73.84200000000001</c:v>
                </c:pt>
                <c:pt idx="870">
                  <c:v>73.085</c:v>
                </c:pt>
                <c:pt idx="871">
                  <c:v>73.518</c:v>
                </c:pt>
                <c:pt idx="872">
                  <c:v>72.75</c:v>
                </c:pt>
                <c:pt idx="873">
                  <c:v>71.17299999999999</c:v>
                </c:pt>
                <c:pt idx="874">
                  <c:v>71.17299999999999</c:v>
                </c:pt>
                <c:pt idx="875">
                  <c:v>71.17299999999999</c:v>
                </c:pt>
                <c:pt idx="876">
                  <c:v>70.501</c:v>
                </c:pt>
                <c:pt idx="877">
                  <c:v>70.007</c:v>
                </c:pt>
                <c:pt idx="878">
                  <c:v>70.215</c:v>
                </c:pt>
                <c:pt idx="879">
                  <c:v>67.37499999999998</c:v>
                </c:pt>
                <c:pt idx="880">
                  <c:v>67.838</c:v>
                </c:pt>
                <c:pt idx="881">
                  <c:v>67.838</c:v>
                </c:pt>
                <c:pt idx="882">
                  <c:v>67.838</c:v>
                </c:pt>
                <c:pt idx="883">
                  <c:v>69.168</c:v>
                </c:pt>
                <c:pt idx="884">
                  <c:v>73.417</c:v>
                </c:pt>
                <c:pt idx="885">
                  <c:v>73.82299999999998</c:v>
                </c:pt>
                <c:pt idx="886">
                  <c:v>72.17699999999999</c:v>
                </c:pt>
                <c:pt idx="887">
                  <c:v>67.56</c:v>
                </c:pt>
                <c:pt idx="888">
                  <c:v>67.56</c:v>
                </c:pt>
                <c:pt idx="889">
                  <c:v>67.56</c:v>
                </c:pt>
                <c:pt idx="890">
                  <c:v>67.45</c:v>
                </c:pt>
                <c:pt idx="891">
                  <c:v>69.0</c:v>
                </c:pt>
                <c:pt idx="892">
                  <c:v>69.71</c:v>
                </c:pt>
                <c:pt idx="893">
                  <c:v>70.46</c:v>
                </c:pt>
                <c:pt idx="894">
                  <c:v>70.512</c:v>
                </c:pt>
                <c:pt idx="895">
                  <c:v>70.512</c:v>
                </c:pt>
                <c:pt idx="896">
                  <c:v>70.512</c:v>
                </c:pt>
                <c:pt idx="897">
                  <c:v>69.5</c:v>
                </c:pt>
                <c:pt idx="898">
                  <c:v>67.414</c:v>
                </c:pt>
                <c:pt idx="899">
                  <c:v>66.25</c:v>
                </c:pt>
                <c:pt idx="900">
                  <c:v>65.37499999999998</c:v>
                </c:pt>
                <c:pt idx="901">
                  <c:v>66.62499999999998</c:v>
                </c:pt>
                <c:pt idx="902">
                  <c:v>66.62499999999998</c:v>
                </c:pt>
                <c:pt idx="903">
                  <c:v>66.62499999999998</c:v>
                </c:pt>
                <c:pt idx="904">
                  <c:v>67.667</c:v>
                </c:pt>
                <c:pt idx="905">
                  <c:v>66.75</c:v>
                </c:pt>
                <c:pt idx="906">
                  <c:v>66.99</c:v>
                </c:pt>
                <c:pt idx="907">
                  <c:v>61.853</c:v>
                </c:pt>
                <c:pt idx="908">
                  <c:v>61.838</c:v>
                </c:pt>
                <c:pt idx="909">
                  <c:v>61.838</c:v>
                </c:pt>
                <c:pt idx="910">
                  <c:v>61.838</c:v>
                </c:pt>
                <c:pt idx="911">
                  <c:v>63.625</c:v>
                </c:pt>
                <c:pt idx="912">
                  <c:v>62.72600000000001</c:v>
                </c:pt>
                <c:pt idx="913">
                  <c:v>63.517</c:v>
                </c:pt>
                <c:pt idx="914">
                  <c:v>65.12</c:v>
                </c:pt>
                <c:pt idx="915">
                  <c:v>64.82899999999998</c:v>
                </c:pt>
                <c:pt idx="916">
                  <c:v>64.82899999999998</c:v>
                </c:pt>
                <c:pt idx="917">
                  <c:v>64.82899999999998</c:v>
                </c:pt>
                <c:pt idx="918">
                  <c:v>65.497</c:v>
                </c:pt>
                <c:pt idx="919">
                  <c:v>65.15899999999999</c:v>
                </c:pt>
                <c:pt idx="920">
                  <c:v>63.578</c:v>
                </c:pt>
                <c:pt idx="921">
                  <c:v>63.625</c:v>
                </c:pt>
                <c:pt idx="922">
                  <c:v>66.0</c:v>
                </c:pt>
                <c:pt idx="923">
                  <c:v>66.0</c:v>
                </c:pt>
                <c:pt idx="924">
                  <c:v>66.0</c:v>
                </c:pt>
                <c:pt idx="925">
                  <c:v>66.167</c:v>
                </c:pt>
                <c:pt idx="926">
                  <c:v>66.5</c:v>
                </c:pt>
                <c:pt idx="927">
                  <c:v>68.33</c:v>
                </c:pt>
                <c:pt idx="928">
                  <c:v>72.0</c:v>
                </c:pt>
                <c:pt idx="929">
                  <c:v>70.168</c:v>
                </c:pt>
                <c:pt idx="930">
                  <c:v>70.168</c:v>
                </c:pt>
                <c:pt idx="931">
                  <c:v>70.168</c:v>
                </c:pt>
                <c:pt idx="932">
                  <c:v>69.333</c:v>
                </c:pt>
                <c:pt idx="933">
                  <c:v>66.87499999999998</c:v>
                </c:pt>
                <c:pt idx="934">
                  <c:v>67.12499999999998</c:v>
                </c:pt>
                <c:pt idx="935">
                  <c:v>66.75</c:v>
                </c:pt>
                <c:pt idx="936">
                  <c:v>68.75</c:v>
                </c:pt>
                <c:pt idx="937">
                  <c:v>68.75</c:v>
                </c:pt>
                <c:pt idx="938">
                  <c:v>68.75</c:v>
                </c:pt>
                <c:pt idx="939">
                  <c:v>70.838</c:v>
                </c:pt>
                <c:pt idx="940">
                  <c:v>72.333</c:v>
                </c:pt>
                <c:pt idx="941">
                  <c:v>73.478</c:v>
                </c:pt>
                <c:pt idx="942">
                  <c:v>75.497</c:v>
                </c:pt>
                <c:pt idx="943">
                  <c:v>75.507</c:v>
                </c:pt>
                <c:pt idx="944">
                  <c:v>75.507</c:v>
                </c:pt>
                <c:pt idx="945">
                  <c:v>75.507</c:v>
                </c:pt>
                <c:pt idx="946">
                  <c:v>73.37499999999998</c:v>
                </c:pt>
                <c:pt idx="947">
                  <c:v>74.335</c:v>
                </c:pt>
                <c:pt idx="948">
                  <c:v>74.75</c:v>
                </c:pt>
                <c:pt idx="949">
                  <c:v>76.162</c:v>
                </c:pt>
                <c:pt idx="950">
                  <c:v>73.503</c:v>
                </c:pt>
                <c:pt idx="951">
                  <c:v>73.503</c:v>
                </c:pt>
                <c:pt idx="952">
                  <c:v>73.503</c:v>
                </c:pt>
                <c:pt idx="953">
                  <c:v>71.5</c:v>
                </c:pt>
                <c:pt idx="954">
                  <c:v>68.338</c:v>
                </c:pt>
                <c:pt idx="955">
                  <c:v>65.08</c:v>
                </c:pt>
                <c:pt idx="956">
                  <c:v>63.173</c:v>
                </c:pt>
                <c:pt idx="957">
                  <c:v>62.838</c:v>
                </c:pt>
                <c:pt idx="958">
                  <c:v>62.838</c:v>
                </c:pt>
                <c:pt idx="959">
                  <c:v>62.838</c:v>
                </c:pt>
                <c:pt idx="960">
                  <c:v>62.493</c:v>
                </c:pt>
                <c:pt idx="961">
                  <c:v>61.375</c:v>
                </c:pt>
                <c:pt idx="962">
                  <c:v>63.138</c:v>
                </c:pt>
                <c:pt idx="963">
                  <c:v>60.625</c:v>
                </c:pt>
                <c:pt idx="964">
                  <c:v>61.002</c:v>
                </c:pt>
                <c:pt idx="965">
                  <c:v>61.002</c:v>
                </c:pt>
                <c:pt idx="966">
                  <c:v>61.002</c:v>
                </c:pt>
                <c:pt idx="967">
                  <c:v>61.338</c:v>
                </c:pt>
                <c:pt idx="968">
                  <c:v>61.65300000000001</c:v>
                </c:pt>
                <c:pt idx="969">
                  <c:v>60.982</c:v>
                </c:pt>
                <c:pt idx="970">
                  <c:v>61.625</c:v>
                </c:pt>
                <c:pt idx="971">
                  <c:v>62.0</c:v>
                </c:pt>
                <c:pt idx="972">
                  <c:v>62.0</c:v>
                </c:pt>
                <c:pt idx="973">
                  <c:v>62.0</c:v>
                </c:pt>
                <c:pt idx="974">
                  <c:v>62.265</c:v>
                </c:pt>
                <c:pt idx="975">
                  <c:v>61.0</c:v>
                </c:pt>
                <c:pt idx="976">
                  <c:v>61.875</c:v>
                </c:pt>
                <c:pt idx="977">
                  <c:v>63.672</c:v>
                </c:pt>
                <c:pt idx="978">
                  <c:v>64.12399999999998</c:v>
                </c:pt>
                <c:pt idx="979">
                  <c:v>64.12399999999998</c:v>
                </c:pt>
                <c:pt idx="980">
                  <c:v>64.12399999999998</c:v>
                </c:pt>
                <c:pt idx="981">
                  <c:v>65.62499999999998</c:v>
                </c:pt>
                <c:pt idx="982">
                  <c:v>69.62499999999998</c:v>
                </c:pt>
                <c:pt idx="983">
                  <c:v>67.821</c:v>
                </c:pt>
                <c:pt idx="984">
                  <c:v>68.12499999999998</c:v>
                </c:pt>
                <c:pt idx="985">
                  <c:v>70.25</c:v>
                </c:pt>
                <c:pt idx="986">
                  <c:v>70.25</c:v>
                </c:pt>
                <c:pt idx="987">
                  <c:v>70.25</c:v>
                </c:pt>
                <c:pt idx="988">
                  <c:v>72.063</c:v>
                </c:pt>
                <c:pt idx="989">
                  <c:v>69.37499999999998</c:v>
                </c:pt>
                <c:pt idx="990">
                  <c:v>69.413</c:v>
                </c:pt>
                <c:pt idx="991">
                  <c:v>68.582</c:v>
                </c:pt>
                <c:pt idx="992">
                  <c:v>68.5</c:v>
                </c:pt>
                <c:pt idx="993">
                  <c:v>68.5</c:v>
                </c:pt>
                <c:pt idx="994">
                  <c:v>68.5</c:v>
                </c:pt>
                <c:pt idx="995">
                  <c:v>75.254</c:v>
                </c:pt>
                <c:pt idx="996">
                  <c:v>74.12499999999998</c:v>
                </c:pt>
                <c:pt idx="997">
                  <c:v>71.62499999999998</c:v>
                </c:pt>
                <c:pt idx="998">
                  <c:v>75.0</c:v>
                </c:pt>
                <c:pt idx="999">
                  <c:v>75.0</c:v>
                </c:pt>
                <c:pt idx="1000">
                  <c:v>75.0</c:v>
                </c:pt>
                <c:pt idx="1001">
                  <c:v>75.0</c:v>
                </c:pt>
                <c:pt idx="1002">
                  <c:v>79.75</c:v>
                </c:pt>
                <c:pt idx="1003">
                  <c:v>77.662</c:v>
                </c:pt>
                <c:pt idx="1004">
                  <c:v>78.667</c:v>
                </c:pt>
                <c:pt idx="1005">
                  <c:v>77.761</c:v>
                </c:pt>
                <c:pt idx="1006">
                  <c:v>77.832</c:v>
                </c:pt>
                <c:pt idx="1007">
                  <c:v>77.832</c:v>
                </c:pt>
                <c:pt idx="1008">
                  <c:v>77.832</c:v>
                </c:pt>
                <c:pt idx="1009">
                  <c:v>75.75</c:v>
                </c:pt>
                <c:pt idx="1010">
                  <c:v>75.667</c:v>
                </c:pt>
                <c:pt idx="1011">
                  <c:v>73.75</c:v>
                </c:pt>
                <c:pt idx="1012">
                  <c:v>76.87499999999998</c:v>
                </c:pt>
                <c:pt idx="1013">
                  <c:v>76.589</c:v>
                </c:pt>
                <c:pt idx="1014">
                  <c:v>76.589</c:v>
                </c:pt>
                <c:pt idx="1015">
                  <c:v>76.589</c:v>
                </c:pt>
                <c:pt idx="1016">
                  <c:v>77.887</c:v>
                </c:pt>
                <c:pt idx="1017">
                  <c:v>79.488</c:v>
                </c:pt>
                <c:pt idx="1018">
                  <c:v>83.0</c:v>
                </c:pt>
                <c:pt idx="1019">
                  <c:v>84.18299999999999</c:v>
                </c:pt>
                <c:pt idx="1020">
                  <c:v>80.67299999999999</c:v>
                </c:pt>
                <c:pt idx="1021">
                  <c:v>80.67299999999999</c:v>
                </c:pt>
                <c:pt idx="1022">
                  <c:v>80.67299999999999</c:v>
                </c:pt>
                <c:pt idx="1023">
                  <c:v>77.37399999999998</c:v>
                </c:pt>
                <c:pt idx="1024">
                  <c:v>72.37499999999998</c:v>
                </c:pt>
                <c:pt idx="1025">
                  <c:v>73.414</c:v>
                </c:pt>
                <c:pt idx="1026">
                  <c:v>73.25</c:v>
                </c:pt>
                <c:pt idx="1027">
                  <c:v>73.12499999999998</c:v>
                </c:pt>
                <c:pt idx="1028">
                  <c:v>73.12499999999998</c:v>
                </c:pt>
                <c:pt idx="1029">
                  <c:v>73.12499999999998</c:v>
                </c:pt>
                <c:pt idx="1030">
                  <c:v>71.37499999999998</c:v>
                </c:pt>
                <c:pt idx="1031">
                  <c:v>69.37099999999998</c:v>
                </c:pt>
                <c:pt idx="1032">
                  <c:v>68.995</c:v>
                </c:pt>
                <c:pt idx="1033">
                  <c:v>68.507</c:v>
                </c:pt>
                <c:pt idx="1034">
                  <c:v>68.37499999999998</c:v>
                </c:pt>
                <c:pt idx="1035">
                  <c:v>68.37499999999998</c:v>
                </c:pt>
                <c:pt idx="1036">
                  <c:v>68.37499999999998</c:v>
                </c:pt>
                <c:pt idx="1037">
                  <c:v>67.747</c:v>
                </c:pt>
                <c:pt idx="1038">
                  <c:v>69.936</c:v>
                </c:pt>
                <c:pt idx="1039">
                  <c:v>69.667</c:v>
                </c:pt>
                <c:pt idx="1040">
                  <c:v>72.25</c:v>
                </c:pt>
                <c:pt idx="1041">
                  <c:v>74.481</c:v>
                </c:pt>
                <c:pt idx="1042">
                  <c:v>74.481</c:v>
                </c:pt>
                <c:pt idx="1043">
                  <c:v>74.481</c:v>
                </c:pt>
                <c:pt idx="1044">
                  <c:v>73.66</c:v>
                </c:pt>
                <c:pt idx="1045">
                  <c:v>72.091</c:v>
                </c:pt>
                <c:pt idx="1046">
                  <c:v>73.667</c:v>
                </c:pt>
                <c:pt idx="1047">
                  <c:v>75.5</c:v>
                </c:pt>
                <c:pt idx="1048">
                  <c:v>78.333</c:v>
                </c:pt>
                <c:pt idx="1049">
                  <c:v>78.333</c:v>
                </c:pt>
                <c:pt idx="1050">
                  <c:v>78.333</c:v>
                </c:pt>
                <c:pt idx="1051">
                  <c:v>78.248</c:v>
                </c:pt>
                <c:pt idx="1052">
                  <c:v>76.5</c:v>
                </c:pt>
                <c:pt idx="1053">
                  <c:v>76.0</c:v>
                </c:pt>
                <c:pt idx="1054">
                  <c:v>76.87</c:v>
                </c:pt>
                <c:pt idx="1055">
                  <c:v>75.167</c:v>
                </c:pt>
                <c:pt idx="1056">
                  <c:v>75.167</c:v>
                </c:pt>
                <c:pt idx="1057">
                  <c:v>75.167</c:v>
                </c:pt>
                <c:pt idx="1058">
                  <c:v>75.498</c:v>
                </c:pt>
                <c:pt idx="1059">
                  <c:v>73.5</c:v>
                </c:pt>
                <c:pt idx="1060">
                  <c:v>73.162</c:v>
                </c:pt>
                <c:pt idx="1061">
                  <c:v>72.496</c:v>
                </c:pt>
                <c:pt idx="1062">
                  <c:v>72.502</c:v>
                </c:pt>
                <c:pt idx="1063">
                  <c:v>72.502</c:v>
                </c:pt>
                <c:pt idx="1064">
                  <c:v>72.502</c:v>
                </c:pt>
                <c:pt idx="1065">
                  <c:v>77.0</c:v>
                </c:pt>
                <c:pt idx="1066">
                  <c:v>77.333</c:v>
                </c:pt>
                <c:pt idx="1067">
                  <c:v>75.94</c:v>
                </c:pt>
                <c:pt idx="1068">
                  <c:v>76.047</c:v>
                </c:pt>
                <c:pt idx="1069">
                  <c:v>78.918</c:v>
                </c:pt>
                <c:pt idx="1070">
                  <c:v>78.918</c:v>
                </c:pt>
                <c:pt idx="1071">
                  <c:v>78.918</c:v>
                </c:pt>
                <c:pt idx="1072">
                  <c:v>81.66999999999998</c:v>
                </c:pt>
                <c:pt idx="1073">
                  <c:v>82.995</c:v>
                </c:pt>
                <c:pt idx="1074">
                  <c:v>87.206</c:v>
                </c:pt>
                <c:pt idx="1075">
                  <c:v>88.11</c:v>
                </c:pt>
                <c:pt idx="1076">
                  <c:v>96.207</c:v>
                </c:pt>
                <c:pt idx="1077">
                  <c:v>96.207</c:v>
                </c:pt>
                <c:pt idx="1078">
                  <c:v>96.207</c:v>
                </c:pt>
                <c:pt idx="1079">
                  <c:v>104.396</c:v>
                </c:pt>
                <c:pt idx="1080">
                  <c:v>103.489</c:v>
                </c:pt>
                <c:pt idx="1081">
                  <c:v>95.02</c:v>
                </c:pt>
                <c:pt idx="1082">
                  <c:v>90.95500000000001</c:v>
                </c:pt>
                <c:pt idx="1083">
                  <c:v>82.289</c:v>
                </c:pt>
                <c:pt idx="1084">
                  <c:v>82.289</c:v>
                </c:pt>
                <c:pt idx="1085">
                  <c:v>82.289</c:v>
                </c:pt>
                <c:pt idx="1086">
                  <c:v>84.077</c:v>
                </c:pt>
                <c:pt idx="1087">
                  <c:v>85.515</c:v>
                </c:pt>
                <c:pt idx="1088">
                  <c:v>85.824</c:v>
                </c:pt>
                <c:pt idx="1089">
                  <c:v>85.63599999999998</c:v>
                </c:pt>
                <c:pt idx="1090">
                  <c:v>85.65099999999998</c:v>
                </c:pt>
                <c:pt idx="1091">
                  <c:v>85.65099999999998</c:v>
                </c:pt>
                <c:pt idx="1092">
                  <c:v>85.65099999999998</c:v>
                </c:pt>
                <c:pt idx="1093">
                  <c:v>86.971</c:v>
                </c:pt>
                <c:pt idx="1094">
                  <c:v>91.62899999999999</c:v>
                </c:pt>
                <c:pt idx="1095">
                  <c:v>94.008</c:v>
                </c:pt>
                <c:pt idx="1096">
                  <c:v>94.063</c:v>
                </c:pt>
                <c:pt idx="1097">
                  <c:v>96.05599999999998</c:v>
                </c:pt>
                <c:pt idx="1098">
                  <c:v>96.05599999999998</c:v>
                </c:pt>
                <c:pt idx="1099">
                  <c:v>96.05599999999998</c:v>
                </c:pt>
                <c:pt idx="1100">
                  <c:v>105.168</c:v>
                </c:pt>
                <c:pt idx="1101">
                  <c:v>106.116</c:v>
                </c:pt>
                <c:pt idx="1102">
                  <c:v>102.464</c:v>
                </c:pt>
                <c:pt idx="1103">
                  <c:v>98.864</c:v>
                </c:pt>
                <c:pt idx="1104">
                  <c:v>98.319</c:v>
                </c:pt>
                <c:pt idx="1105">
                  <c:v>98.319</c:v>
                </c:pt>
                <c:pt idx="1106">
                  <c:v>98.319</c:v>
                </c:pt>
                <c:pt idx="1107">
                  <c:v>101.586</c:v>
                </c:pt>
                <c:pt idx="1108">
                  <c:v>103.448</c:v>
                </c:pt>
                <c:pt idx="1109">
                  <c:v>105.982</c:v>
                </c:pt>
                <c:pt idx="1110">
                  <c:v>109.067</c:v>
                </c:pt>
                <c:pt idx="1111">
                  <c:v>107.272</c:v>
                </c:pt>
                <c:pt idx="1112">
                  <c:v>107.272</c:v>
                </c:pt>
                <c:pt idx="1113">
                  <c:v>107.272</c:v>
                </c:pt>
                <c:pt idx="1114">
                  <c:v>107.0</c:v>
                </c:pt>
                <c:pt idx="1115">
                  <c:v>107.623</c:v>
                </c:pt>
                <c:pt idx="1116">
                  <c:v>112.648</c:v>
                </c:pt>
                <c:pt idx="1117">
                  <c:v>108.936</c:v>
                </c:pt>
                <c:pt idx="1118">
                  <c:v>105.79</c:v>
                </c:pt>
                <c:pt idx="1119">
                  <c:v>105.79</c:v>
                </c:pt>
                <c:pt idx="1120">
                  <c:v>105.79</c:v>
                </c:pt>
                <c:pt idx="1121">
                  <c:v>105.952</c:v>
                </c:pt>
                <c:pt idx="1122">
                  <c:v>106.407</c:v>
                </c:pt>
                <c:pt idx="1123">
                  <c:v>107.76</c:v>
                </c:pt>
                <c:pt idx="1124">
                  <c:v>105.709</c:v>
                </c:pt>
                <c:pt idx="1125">
                  <c:v>107.917</c:v>
                </c:pt>
                <c:pt idx="1126">
                  <c:v>107.917</c:v>
                </c:pt>
                <c:pt idx="1127">
                  <c:v>107.917</c:v>
                </c:pt>
                <c:pt idx="1128">
                  <c:v>108.919</c:v>
                </c:pt>
                <c:pt idx="1129">
                  <c:v>102.41</c:v>
                </c:pt>
                <c:pt idx="1130">
                  <c:v>101.472</c:v>
                </c:pt>
                <c:pt idx="1131">
                  <c:v>97.928</c:v>
                </c:pt>
                <c:pt idx="1132">
                  <c:v>96.8</c:v>
                </c:pt>
                <c:pt idx="1133">
                  <c:v>96.8</c:v>
                </c:pt>
                <c:pt idx="1134">
                  <c:v>96.8</c:v>
                </c:pt>
                <c:pt idx="1135">
                  <c:v>96.313</c:v>
                </c:pt>
                <c:pt idx="1136">
                  <c:v>97.403</c:v>
                </c:pt>
                <c:pt idx="1137">
                  <c:v>97.88299999999998</c:v>
                </c:pt>
                <c:pt idx="1138">
                  <c:v>95.167</c:v>
                </c:pt>
                <c:pt idx="1139">
                  <c:v>93.045</c:v>
                </c:pt>
                <c:pt idx="1140">
                  <c:v>93.045</c:v>
                </c:pt>
                <c:pt idx="1141">
                  <c:v>93.045</c:v>
                </c:pt>
                <c:pt idx="1142">
                  <c:v>93.12699999999998</c:v>
                </c:pt>
                <c:pt idx="1143">
                  <c:v>94.18399999999998</c:v>
                </c:pt>
                <c:pt idx="1144">
                  <c:v>93.203</c:v>
                </c:pt>
                <c:pt idx="1145">
                  <c:v>94.964</c:v>
                </c:pt>
                <c:pt idx="1146">
                  <c:v>94.984</c:v>
                </c:pt>
                <c:pt idx="1147">
                  <c:v>94.984</c:v>
                </c:pt>
                <c:pt idx="1148">
                  <c:v>94.984</c:v>
                </c:pt>
                <c:pt idx="1149">
                  <c:v>96.12699999999998</c:v>
                </c:pt>
                <c:pt idx="1150">
                  <c:v>92.506</c:v>
                </c:pt>
                <c:pt idx="1151">
                  <c:v>90.15399999999998</c:v>
                </c:pt>
                <c:pt idx="1152">
                  <c:v>89.82599999999998</c:v>
                </c:pt>
                <c:pt idx="1153">
                  <c:v>88.717</c:v>
                </c:pt>
                <c:pt idx="1154">
                  <c:v>88.717</c:v>
                </c:pt>
                <c:pt idx="1155">
                  <c:v>88.717</c:v>
                </c:pt>
                <c:pt idx="1156">
                  <c:v>86.292</c:v>
                </c:pt>
                <c:pt idx="1157">
                  <c:v>86.257</c:v>
                </c:pt>
                <c:pt idx="1158">
                  <c:v>87.314</c:v>
                </c:pt>
                <c:pt idx="1159">
                  <c:v>89.334</c:v>
                </c:pt>
                <c:pt idx="1160">
                  <c:v>91.398</c:v>
                </c:pt>
                <c:pt idx="1161">
                  <c:v>91.398</c:v>
                </c:pt>
                <c:pt idx="1162">
                  <c:v>91.398</c:v>
                </c:pt>
                <c:pt idx="1163">
                  <c:v>97.327</c:v>
                </c:pt>
                <c:pt idx="1164">
                  <c:v>103.142</c:v>
                </c:pt>
                <c:pt idx="1165">
                  <c:v>99.32799999999998</c:v>
                </c:pt>
                <c:pt idx="1166">
                  <c:v>96.934</c:v>
                </c:pt>
                <c:pt idx="1167">
                  <c:v>99.54</c:v>
                </c:pt>
                <c:pt idx="1168">
                  <c:v>99.54</c:v>
                </c:pt>
                <c:pt idx="1169">
                  <c:v>99.54</c:v>
                </c:pt>
                <c:pt idx="1170">
                  <c:v>99.27899999999998</c:v>
                </c:pt>
                <c:pt idx="1171">
                  <c:v>98.15</c:v>
                </c:pt>
                <c:pt idx="1172">
                  <c:v>94.23</c:v>
                </c:pt>
                <c:pt idx="1173">
                  <c:v>95.932</c:v>
                </c:pt>
                <c:pt idx="1174">
                  <c:v>92.82799999999998</c:v>
                </c:pt>
                <c:pt idx="1175">
                  <c:v>92.82799999999998</c:v>
                </c:pt>
                <c:pt idx="1176">
                  <c:v>92.82799999999998</c:v>
                </c:pt>
                <c:pt idx="1177">
                  <c:v>90.01</c:v>
                </c:pt>
                <c:pt idx="1178">
                  <c:v>86.67299999999999</c:v>
                </c:pt>
                <c:pt idx="1179">
                  <c:v>86.011</c:v>
                </c:pt>
                <c:pt idx="1180">
                  <c:v>85.281</c:v>
                </c:pt>
                <c:pt idx="1181">
                  <c:v>85.249</c:v>
                </c:pt>
                <c:pt idx="1182">
                  <c:v>85.249</c:v>
                </c:pt>
                <c:pt idx="1183">
                  <c:v>85.249</c:v>
                </c:pt>
                <c:pt idx="1184">
                  <c:v>84.094</c:v>
                </c:pt>
                <c:pt idx="1185">
                  <c:v>83.464</c:v>
                </c:pt>
                <c:pt idx="1186">
                  <c:v>82.213</c:v>
                </c:pt>
                <c:pt idx="1187">
                  <c:v>81.68399999999998</c:v>
                </c:pt>
                <c:pt idx="1188">
                  <c:v>81.45200000000001</c:v>
                </c:pt>
                <c:pt idx="1189">
                  <c:v>81.45200000000001</c:v>
                </c:pt>
                <c:pt idx="1190">
                  <c:v>81.45200000000001</c:v>
                </c:pt>
                <c:pt idx="1191">
                  <c:v>79.77899999999998</c:v>
                </c:pt>
                <c:pt idx="1192">
                  <c:v>81.687</c:v>
                </c:pt>
                <c:pt idx="1193">
                  <c:v>80.408</c:v>
                </c:pt>
                <c:pt idx="1194">
                  <c:v>82.093</c:v>
                </c:pt>
                <c:pt idx="1195">
                  <c:v>86.003</c:v>
                </c:pt>
                <c:pt idx="1196">
                  <c:v>86.003</c:v>
                </c:pt>
                <c:pt idx="1197">
                  <c:v>86.003</c:v>
                </c:pt>
                <c:pt idx="1198">
                  <c:v>86.058</c:v>
                </c:pt>
                <c:pt idx="1199">
                  <c:v>83.13299999999998</c:v>
                </c:pt>
                <c:pt idx="1200">
                  <c:v>82.418</c:v>
                </c:pt>
                <c:pt idx="1201">
                  <c:v>82.935</c:v>
                </c:pt>
                <c:pt idx="1202">
                  <c:v>83.558</c:v>
                </c:pt>
                <c:pt idx="1203">
                  <c:v>83.558</c:v>
                </c:pt>
                <c:pt idx="1204">
                  <c:v>83.558</c:v>
                </c:pt>
                <c:pt idx="1205">
                  <c:v>82.332</c:v>
                </c:pt>
                <c:pt idx="1206">
                  <c:v>82.35499999999998</c:v>
                </c:pt>
                <c:pt idx="1207">
                  <c:v>82.789</c:v>
                </c:pt>
                <c:pt idx="1208">
                  <c:v>82.87599999999999</c:v>
                </c:pt>
                <c:pt idx="1209">
                  <c:v>83.419</c:v>
                </c:pt>
                <c:pt idx="1210">
                  <c:v>83.419</c:v>
                </c:pt>
                <c:pt idx="1211">
                  <c:v>83.419</c:v>
                </c:pt>
                <c:pt idx="1212">
                  <c:v>83.995</c:v>
                </c:pt>
                <c:pt idx="1213">
                  <c:v>84.956</c:v>
                </c:pt>
                <c:pt idx="1214">
                  <c:v>86.018</c:v>
                </c:pt>
                <c:pt idx="1215">
                  <c:v>87.614</c:v>
                </c:pt>
                <c:pt idx="1216">
                  <c:v>89.27599999999998</c:v>
                </c:pt>
                <c:pt idx="1217">
                  <c:v>89.27599999999998</c:v>
                </c:pt>
                <c:pt idx="1218">
                  <c:v>89.27599999999998</c:v>
                </c:pt>
                <c:pt idx="1219">
                  <c:v>88.67699999999999</c:v>
                </c:pt>
                <c:pt idx="1220">
                  <c:v>87.254</c:v>
                </c:pt>
                <c:pt idx="1221">
                  <c:v>87.12899999999999</c:v>
                </c:pt>
                <c:pt idx="1222">
                  <c:v>86.936</c:v>
                </c:pt>
                <c:pt idx="1223">
                  <c:v>85.17099999999999</c:v>
                </c:pt>
                <c:pt idx="1224">
                  <c:v>85.17099999999999</c:v>
                </c:pt>
                <c:pt idx="1225">
                  <c:v>85.17099999999999</c:v>
                </c:pt>
                <c:pt idx="1226">
                  <c:v>84.399</c:v>
                </c:pt>
                <c:pt idx="1227">
                  <c:v>84.286</c:v>
                </c:pt>
                <c:pt idx="1228">
                  <c:v>84.263</c:v>
                </c:pt>
                <c:pt idx="1229">
                  <c:v>83.13</c:v>
                </c:pt>
                <c:pt idx="1230">
                  <c:v>82.52599999999998</c:v>
                </c:pt>
                <c:pt idx="1231">
                  <c:v>82.52599999999998</c:v>
                </c:pt>
                <c:pt idx="1232">
                  <c:v>82.52599999999998</c:v>
                </c:pt>
                <c:pt idx="1233">
                  <c:v>81.335</c:v>
                </c:pt>
                <c:pt idx="1234">
                  <c:v>81.17199999999998</c:v>
                </c:pt>
                <c:pt idx="1235">
                  <c:v>80.57499999999998</c:v>
                </c:pt>
                <c:pt idx="1236">
                  <c:v>79.59500000000001</c:v>
                </c:pt>
                <c:pt idx="1237">
                  <c:v>79.519</c:v>
                </c:pt>
                <c:pt idx="1238">
                  <c:v>79.519</c:v>
                </c:pt>
                <c:pt idx="1239">
                  <c:v>79.519</c:v>
                </c:pt>
                <c:pt idx="1240">
                  <c:v>79.331</c:v>
                </c:pt>
                <c:pt idx="1241">
                  <c:v>80.338</c:v>
                </c:pt>
                <c:pt idx="1242">
                  <c:v>80.294</c:v>
                </c:pt>
                <c:pt idx="1243">
                  <c:v>80.409</c:v>
                </c:pt>
                <c:pt idx="1244">
                  <c:v>80.479</c:v>
                </c:pt>
                <c:pt idx="1245">
                  <c:v>80.479</c:v>
                </c:pt>
                <c:pt idx="1246">
                  <c:v>80.479</c:v>
                </c:pt>
                <c:pt idx="1247">
                  <c:v>81.32599999999998</c:v>
                </c:pt>
                <c:pt idx="1248">
                  <c:v>80.969</c:v>
                </c:pt>
                <c:pt idx="1249">
                  <c:v>81.401</c:v>
                </c:pt>
                <c:pt idx="1250">
                  <c:v>82.12399999999998</c:v>
                </c:pt>
                <c:pt idx="1251">
                  <c:v>83.48</c:v>
                </c:pt>
                <c:pt idx="1252">
                  <c:v>83.48</c:v>
                </c:pt>
                <c:pt idx="1253">
                  <c:v>83.48</c:v>
                </c:pt>
                <c:pt idx="1254">
                  <c:v>83.793</c:v>
                </c:pt>
                <c:pt idx="1255">
                  <c:v>83.06500000000001</c:v>
                </c:pt>
                <c:pt idx="1256">
                  <c:v>83.206</c:v>
                </c:pt>
                <c:pt idx="1257">
                  <c:v>82.465</c:v>
                </c:pt>
                <c:pt idx="1258">
                  <c:v>81.354</c:v>
                </c:pt>
                <c:pt idx="1259">
                  <c:v>81.354</c:v>
                </c:pt>
                <c:pt idx="1260">
                  <c:v>81.354</c:v>
                </c:pt>
                <c:pt idx="1261">
                  <c:v>81.948</c:v>
                </c:pt>
                <c:pt idx="1262">
                  <c:v>81.903</c:v>
                </c:pt>
                <c:pt idx="1263">
                  <c:v>81.12499999999998</c:v>
                </c:pt>
                <c:pt idx="1264">
                  <c:v>79.385</c:v>
                </c:pt>
                <c:pt idx="1265">
                  <c:v>79.87299999999999</c:v>
                </c:pt>
                <c:pt idx="1266">
                  <c:v>79.87299999999999</c:v>
                </c:pt>
                <c:pt idx="1267">
                  <c:v>79.87299999999999</c:v>
                </c:pt>
                <c:pt idx="1268">
                  <c:v>82.56200000000001</c:v>
                </c:pt>
                <c:pt idx="1269">
                  <c:v>82.744</c:v>
                </c:pt>
                <c:pt idx="1270">
                  <c:v>82.915</c:v>
                </c:pt>
                <c:pt idx="1271">
                  <c:v>83.867</c:v>
                </c:pt>
                <c:pt idx="1272">
                  <c:v>84.713</c:v>
                </c:pt>
                <c:pt idx="1273">
                  <c:v>84.713</c:v>
                </c:pt>
                <c:pt idx="1274">
                  <c:v>84.713</c:v>
                </c:pt>
                <c:pt idx="1275">
                  <c:v>87.09</c:v>
                </c:pt>
                <c:pt idx="1276">
                  <c:v>86.885</c:v>
                </c:pt>
                <c:pt idx="1277">
                  <c:v>88.434</c:v>
                </c:pt>
                <c:pt idx="1278">
                  <c:v>87.429</c:v>
                </c:pt>
                <c:pt idx="1279">
                  <c:v>87.71</c:v>
                </c:pt>
                <c:pt idx="1280">
                  <c:v>87.71</c:v>
                </c:pt>
                <c:pt idx="1281">
                  <c:v>87.71</c:v>
                </c:pt>
                <c:pt idx="1282">
                  <c:v>90.134</c:v>
                </c:pt>
                <c:pt idx="1283">
                  <c:v>92.988</c:v>
                </c:pt>
                <c:pt idx="1284">
                  <c:v>94.712</c:v>
                </c:pt>
                <c:pt idx="1285">
                  <c:v>94.18399999999998</c:v>
                </c:pt>
                <c:pt idx="1286">
                  <c:v>92.274</c:v>
                </c:pt>
                <c:pt idx="1287">
                  <c:v>92.274</c:v>
                </c:pt>
                <c:pt idx="1288">
                  <c:v>92.274</c:v>
                </c:pt>
                <c:pt idx="1289">
                  <c:v>93.13</c:v>
                </c:pt>
                <c:pt idx="1290">
                  <c:v>93.31800000000001</c:v>
                </c:pt>
                <c:pt idx="1291">
                  <c:v>94.533</c:v>
                </c:pt>
                <c:pt idx="1292">
                  <c:v>93.723</c:v>
                </c:pt>
                <c:pt idx="1293">
                  <c:v>93.914</c:v>
                </c:pt>
                <c:pt idx="1294">
                  <c:v>93.914</c:v>
                </c:pt>
                <c:pt idx="1295">
                  <c:v>93.914</c:v>
                </c:pt>
                <c:pt idx="1296">
                  <c:v>94.67399999999999</c:v>
                </c:pt>
                <c:pt idx="1297">
                  <c:v>93.496</c:v>
                </c:pt>
                <c:pt idx="1298">
                  <c:v>93.987</c:v>
                </c:pt>
                <c:pt idx="1299">
                  <c:v>97.104</c:v>
                </c:pt>
                <c:pt idx="1300">
                  <c:v>102.293</c:v>
                </c:pt>
                <c:pt idx="1301">
                  <c:v>102.293</c:v>
                </c:pt>
                <c:pt idx="1302">
                  <c:v>102.293</c:v>
                </c:pt>
                <c:pt idx="1303">
                  <c:v>105.785</c:v>
                </c:pt>
                <c:pt idx="1304">
                  <c:v>102.505</c:v>
                </c:pt>
                <c:pt idx="1305">
                  <c:v>99.696</c:v>
                </c:pt>
                <c:pt idx="1306">
                  <c:v>100.29</c:v>
                </c:pt>
                <c:pt idx="1307">
                  <c:v>102.618</c:v>
                </c:pt>
                <c:pt idx="1308">
                  <c:v>102.618</c:v>
                </c:pt>
                <c:pt idx="1309">
                  <c:v>102.618</c:v>
                </c:pt>
                <c:pt idx="1310">
                  <c:v>104.288</c:v>
                </c:pt>
                <c:pt idx="1311">
                  <c:v>104.628</c:v>
                </c:pt>
                <c:pt idx="1312">
                  <c:v>103.34</c:v>
                </c:pt>
                <c:pt idx="1313">
                  <c:v>105.077</c:v>
                </c:pt>
                <c:pt idx="1314">
                  <c:v>105.936</c:v>
                </c:pt>
                <c:pt idx="1315">
                  <c:v>105.936</c:v>
                </c:pt>
                <c:pt idx="1316">
                  <c:v>105.936</c:v>
                </c:pt>
                <c:pt idx="1317">
                  <c:v>104.98</c:v>
                </c:pt>
                <c:pt idx="1318">
                  <c:v>106.928</c:v>
                </c:pt>
                <c:pt idx="1319">
                  <c:v>108.248</c:v>
                </c:pt>
                <c:pt idx="1320">
                  <c:v>111.354</c:v>
                </c:pt>
                <c:pt idx="1321">
                  <c:v>111.11</c:v>
                </c:pt>
                <c:pt idx="1322">
                  <c:v>111.11</c:v>
                </c:pt>
                <c:pt idx="1323">
                  <c:v>111.11</c:v>
                </c:pt>
                <c:pt idx="1324">
                  <c:v>110.892</c:v>
                </c:pt>
                <c:pt idx="1325">
                  <c:v>112.27</c:v>
                </c:pt>
                <c:pt idx="1326">
                  <c:v>113.863</c:v>
                </c:pt>
                <c:pt idx="1327">
                  <c:v>115.658</c:v>
                </c:pt>
                <c:pt idx="1328">
                  <c:v>119.79</c:v>
                </c:pt>
                <c:pt idx="1329">
                  <c:v>119.79</c:v>
                </c:pt>
                <c:pt idx="1330">
                  <c:v>119.79</c:v>
                </c:pt>
                <c:pt idx="1331">
                  <c:v>131.11</c:v>
                </c:pt>
                <c:pt idx="1332">
                  <c:v>129.814</c:v>
                </c:pt>
                <c:pt idx="1333">
                  <c:v>127.652</c:v>
                </c:pt>
                <c:pt idx="1334">
                  <c:v>118.527</c:v>
                </c:pt>
                <c:pt idx="1335">
                  <c:v>119.372</c:v>
                </c:pt>
                <c:pt idx="1336">
                  <c:v>119.372</c:v>
                </c:pt>
                <c:pt idx="1337">
                  <c:v>119.372</c:v>
                </c:pt>
                <c:pt idx="1338">
                  <c:v>120.259</c:v>
                </c:pt>
                <c:pt idx="1339">
                  <c:v>127.439</c:v>
                </c:pt>
                <c:pt idx="1340">
                  <c:v>128.378</c:v>
                </c:pt>
                <c:pt idx="1341">
                  <c:v>124.368</c:v>
                </c:pt>
                <c:pt idx="1342">
                  <c:v>128.204</c:v>
                </c:pt>
                <c:pt idx="1343">
                  <c:v>128.204</c:v>
                </c:pt>
                <c:pt idx="1344">
                  <c:v>128.204</c:v>
                </c:pt>
                <c:pt idx="1345">
                  <c:v>126.901</c:v>
                </c:pt>
                <c:pt idx="1346">
                  <c:v>123.093</c:v>
                </c:pt>
                <c:pt idx="1347">
                  <c:v>122.075</c:v>
                </c:pt>
                <c:pt idx="1348">
                  <c:v>121.159</c:v>
                </c:pt>
                <c:pt idx="1349">
                  <c:v>121.346</c:v>
                </c:pt>
                <c:pt idx="1350">
                  <c:v>121.346</c:v>
                </c:pt>
                <c:pt idx="1351">
                  <c:v>121.346</c:v>
                </c:pt>
                <c:pt idx="1352">
                  <c:v>119.014</c:v>
                </c:pt>
                <c:pt idx="1353">
                  <c:v>114.531</c:v>
                </c:pt>
                <c:pt idx="1354">
                  <c:v>108.606</c:v>
                </c:pt>
                <c:pt idx="1355">
                  <c:v>104.856</c:v>
                </c:pt>
                <c:pt idx="1356">
                  <c:v>107.793</c:v>
                </c:pt>
                <c:pt idx="1357">
                  <c:v>107.793</c:v>
                </c:pt>
                <c:pt idx="1358">
                  <c:v>107.793</c:v>
                </c:pt>
                <c:pt idx="1359">
                  <c:v>112.74</c:v>
                </c:pt>
                <c:pt idx="1360">
                  <c:v>122.169</c:v>
                </c:pt>
                <c:pt idx="1361">
                  <c:v>126.149</c:v>
                </c:pt>
                <c:pt idx="1362">
                  <c:v>129.647</c:v>
                </c:pt>
                <c:pt idx="1363">
                  <c:v>134.903</c:v>
                </c:pt>
                <c:pt idx="1364">
                  <c:v>134.903</c:v>
                </c:pt>
                <c:pt idx="1365">
                  <c:v>134.903</c:v>
                </c:pt>
                <c:pt idx="1366">
                  <c:v>148.429</c:v>
                </c:pt>
                <c:pt idx="1367">
                  <c:v>150.388</c:v>
                </c:pt>
                <c:pt idx="1368">
                  <c:v>145.033</c:v>
                </c:pt>
                <c:pt idx="1369">
                  <c:v>146.607</c:v>
                </c:pt>
                <c:pt idx="1370">
                  <c:v>143.783</c:v>
                </c:pt>
                <c:pt idx="1371">
                  <c:v>143.783</c:v>
                </c:pt>
                <c:pt idx="1372">
                  <c:v>143.783</c:v>
                </c:pt>
                <c:pt idx="1373">
                  <c:v>138.465</c:v>
                </c:pt>
                <c:pt idx="1374">
                  <c:v>136.305</c:v>
                </c:pt>
                <c:pt idx="1375">
                  <c:v>139.044</c:v>
                </c:pt>
                <c:pt idx="1376">
                  <c:v>131.389</c:v>
                </c:pt>
                <c:pt idx="1377">
                  <c:v>130.609</c:v>
                </c:pt>
                <c:pt idx="1378">
                  <c:v>130.609</c:v>
                </c:pt>
                <c:pt idx="1379">
                  <c:v>130.609</c:v>
                </c:pt>
                <c:pt idx="1380">
                  <c:v>128.744</c:v>
                </c:pt>
                <c:pt idx="1381">
                  <c:v>135.56</c:v>
                </c:pt>
                <c:pt idx="1382">
                  <c:v>137.566</c:v>
                </c:pt>
                <c:pt idx="1383">
                  <c:v>132.455</c:v>
                </c:pt>
                <c:pt idx="1384">
                  <c:v>129.861</c:v>
                </c:pt>
                <c:pt idx="1385">
                  <c:v>129.861</c:v>
                </c:pt>
                <c:pt idx="1386">
                  <c:v>129.861</c:v>
                </c:pt>
                <c:pt idx="1387">
                  <c:v>130.638</c:v>
                </c:pt>
                <c:pt idx="1388">
                  <c:v>132.393</c:v>
                </c:pt>
                <c:pt idx="1389">
                  <c:v>132.074</c:v>
                </c:pt>
                <c:pt idx="1390">
                  <c:v>129.715</c:v>
                </c:pt>
                <c:pt idx="1391">
                  <c:v>125.117</c:v>
                </c:pt>
                <c:pt idx="1392">
                  <c:v>125.117</c:v>
                </c:pt>
                <c:pt idx="1393">
                  <c:v>125.117</c:v>
                </c:pt>
                <c:pt idx="1394">
                  <c:v>121.787</c:v>
                </c:pt>
                <c:pt idx="1395">
                  <c:v>123.286</c:v>
                </c:pt>
                <c:pt idx="1396">
                  <c:v>120.457</c:v>
                </c:pt>
                <c:pt idx="1397">
                  <c:v>123.065</c:v>
                </c:pt>
                <c:pt idx="1398">
                  <c:v>122.345</c:v>
                </c:pt>
                <c:pt idx="1399">
                  <c:v>122.345</c:v>
                </c:pt>
                <c:pt idx="1400">
                  <c:v>122.345</c:v>
                </c:pt>
                <c:pt idx="1401">
                  <c:v>118.308</c:v>
                </c:pt>
                <c:pt idx="1402">
                  <c:v>111.005</c:v>
                </c:pt>
                <c:pt idx="1403">
                  <c:v>113.831</c:v>
                </c:pt>
                <c:pt idx="1404">
                  <c:v>117.711</c:v>
                </c:pt>
                <c:pt idx="1405">
                  <c:v>120.614</c:v>
                </c:pt>
                <c:pt idx="1406">
                  <c:v>120.614</c:v>
                </c:pt>
                <c:pt idx="1407">
                  <c:v>120.614</c:v>
                </c:pt>
                <c:pt idx="1408">
                  <c:v>125.104</c:v>
                </c:pt>
                <c:pt idx="1409">
                  <c:v>122.954</c:v>
                </c:pt>
                <c:pt idx="1410">
                  <c:v>122.693</c:v>
                </c:pt>
                <c:pt idx="1411">
                  <c:v>128.541</c:v>
                </c:pt>
                <c:pt idx="1412">
                  <c:v>132.129</c:v>
                </c:pt>
                <c:pt idx="1413">
                  <c:v>132.129</c:v>
                </c:pt>
                <c:pt idx="1414">
                  <c:v>132.129</c:v>
                </c:pt>
                <c:pt idx="1415">
                  <c:v>129.523</c:v>
                </c:pt>
                <c:pt idx="1416">
                  <c:v>129.322</c:v>
                </c:pt>
                <c:pt idx="1417">
                  <c:v>127.115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CDS!$F$3</c:f>
              <c:strCache>
                <c:ptCount val="1"/>
                <c:pt idx="0">
                  <c:v>Perú</c:v>
                </c:pt>
              </c:strCache>
            </c:strRef>
          </c:tx>
          <c:marker>
            <c:symbol val="none"/>
          </c:marker>
          <c:cat>
            <c:numRef>
              <c:f>CDS!$A$7:$A$1424</c:f>
              <c:numCache>
                <c:formatCode>m/d/yyyy</c:formatCode>
                <c:ptCount val="1418"/>
                <c:pt idx="0">
                  <c:v>40909.0</c:v>
                </c:pt>
                <c:pt idx="1">
                  <c:v>40910.0</c:v>
                </c:pt>
                <c:pt idx="2">
                  <c:v>40911.0</c:v>
                </c:pt>
                <c:pt idx="3">
                  <c:v>40912.0</c:v>
                </c:pt>
                <c:pt idx="4">
                  <c:v>40913.0</c:v>
                </c:pt>
                <c:pt idx="5">
                  <c:v>40914.0</c:v>
                </c:pt>
                <c:pt idx="6">
                  <c:v>40915.0</c:v>
                </c:pt>
                <c:pt idx="7">
                  <c:v>40916.0</c:v>
                </c:pt>
                <c:pt idx="8">
                  <c:v>40917.0</c:v>
                </c:pt>
                <c:pt idx="9">
                  <c:v>40918.0</c:v>
                </c:pt>
                <c:pt idx="10">
                  <c:v>40919.0</c:v>
                </c:pt>
                <c:pt idx="11">
                  <c:v>40920.0</c:v>
                </c:pt>
                <c:pt idx="12">
                  <c:v>40921.0</c:v>
                </c:pt>
                <c:pt idx="13">
                  <c:v>40922.0</c:v>
                </c:pt>
                <c:pt idx="14">
                  <c:v>40923.0</c:v>
                </c:pt>
                <c:pt idx="15">
                  <c:v>40924.0</c:v>
                </c:pt>
                <c:pt idx="16">
                  <c:v>40925.0</c:v>
                </c:pt>
                <c:pt idx="17">
                  <c:v>40926.0</c:v>
                </c:pt>
                <c:pt idx="18">
                  <c:v>40927.0</c:v>
                </c:pt>
                <c:pt idx="19">
                  <c:v>40928.0</c:v>
                </c:pt>
                <c:pt idx="20">
                  <c:v>40929.0</c:v>
                </c:pt>
                <c:pt idx="21">
                  <c:v>40930.0</c:v>
                </c:pt>
                <c:pt idx="22">
                  <c:v>40931.0</c:v>
                </c:pt>
                <c:pt idx="23">
                  <c:v>40932.0</c:v>
                </c:pt>
                <c:pt idx="24">
                  <c:v>40933.0</c:v>
                </c:pt>
                <c:pt idx="25">
                  <c:v>40934.0</c:v>
                </c:pt>
                <c:pt idx="26">
                  <c:v>40935.0</c:v>
                </c:pt>
                <c:pt idx="27">
                  <c:v>40936.0</c:v>
                </c:pt>
                <c:pt idx="28">
                  <c:v>40937.0</c:v>
                </c:pt>
                <c:pt idx="29">
                  <c:v>40938.0</c:v>
                </c:pt>
                <c:pt idx="30">
                  <c:v>40939.0</c:v>
                </c:pt>
                <c:pt idx="31">
                  <c:v>40940.0</c:v>
                </c:pt>
                <c:pt idx="32">
                  <c:v>40941.0</c:v>
                </c:pt>
                <c:pt idx="33">
                  <c:v>40942.0</c:v>
                </c:pt>
                <c:pt idx="34">
                  <c:v>40943.0</c:v>
                </c:pt>
                <c:pt idx="35">
                  <c:v>40944.0</c:v>
                </c:pt>
                <c:pt idx="36">
                  <c:v>40945.0</c:v>
                </c:pt>
                <c:pt idx="37">
                  <c:v>40946.0</c:v>
                </c:pt>
                <c:pt idx="38">
                  <c:v>40947.0</c:v>
                </c:pt>
                <c:pt idx="39">
                  <c:v>40948.0</c:v>
                </c:pt>
                <c:pt idx="40">
                  <c:v>40949.0</c:v>
                </c:pt>
                <c:pt idx="41">
                  <c:v>40950.0</c:v>
                </c:pt>
                <c:pt idx="42">
                  <c:v>40951.0</c:v>
                </c:pt>
                <c:pt idx="43">
                  <c:v>40952.0</c:v>
                </c:pt>
                <c:pt idx="44">
                  <c:v>40953.0</c:v>
                </c:pt>
                <c:pt idx="45">
                  <c:v>40954.0</c:v>
                </c:pt>
                <c:pt idx="46">
                  <c:v>40955.0</c:v>
                </c:pt>
                <c:pt idx="47">
                  <c:v>40956.0</c:v>
                </c:pt>
                <c:pt idx="48">
                  <c:v>40957.0</c:v>
                </c:pt>
                <c:pt idx="49">
                  <c:v>40958.0</c:v>
                </c:pt>
                <c:pt idx="50">
                  <c:v>40959.0</c:v>
                </c:pt>
                <c:pt idx="51">
                  <c:v>40960.0</c:v>
                </c:pt>
                <c:pt idx="52">
                  <c:v>40961.0</c:v>
                </c:pt>
                <c:pt idx="53">
                  <c:v>40962.0</c:v>
                </c:pt>
                <c:pt idx="54">
                  <c:v>40963.0</c:v>
                </c:pt>
                <c:pt idx="55">
                  <c:v>40964.0</c:v>
                </c:pt>
                <c:pt idx="56">
                  <c:v>40965.0</c:v>
                </c:pt>
                <c:pt idx="57">
                  <c:v>40966.0</c:v>
                </c:pt>
                <c:pt idx="58">
                  <c:v>40967.0</c:v>
                </c:pt>
                <c:pt idx="59">
                  <c:v>40968.0</c:v>
                </c:pt>
                <c:pt idx="60">
                  <c:v>40969.0</c:v>
                </c:pt>
                <c:pt idx="61">
                  <c:v>40970.0</c:v>
                </c:pt>
                <c:pt idx="62">
                  <c:v>40971.0</c:v>
                </c:pt>
                <c:pt idx="63">
                  <c:v>40972.0</c:v>
                </c:pt>
                <c:pt idx="64">
                  <c:v>40973.0</c:v>
                </c:pt>
                <c:pt idx="65">
                  <c:v>40974.0</c:v>
                </c:pt>
                <c:pt idx="66">
                  <c:v>40975.0</c:v>
                </c:pt>
                <c:pt idx="67">
                  <c:v>40976.0</c:v>
                </c:pt>
                <c:pt idx="68">
                  <c:v>40977.0</c:v>
                </c:pt>
                <c:pt idx="69">
                  <c:v>40978.0</c:v>
                </c:pt>
                <c:pt idx="70">
                  <c:v>40979.0</c:v>
                </c:pt>
                <c:pt idx="71">
                  <c:v>40980.0</c:v>
                </c:pt>
                <c:pt idx="72">
                  <c:v>40981.0</c:v>
                </c:pt>
                <c:pt idx="73">
                  <c:v>40982.0</c:v>
                </c:pt>
                <c:pt idx="74">
                  <c:v>40983.0</c:v>
                </c:pt>
                <c:pt idx="75">
                  <c:v>40984.0</c:v>
                </c:pt>
                <c:pt idx="76">
                  <c:v>40985.0</c:v>
                </c:pt>
                <c:pt idx="77">
                  <c:v>40986.0</c:v>
                </c:pt>
                <c:pt idx="78">
                  <c:v>40987.0</c:v>
                </c:pt>
                <c:pt idx="79">
                  <c:v>40988.0</c:v>
                </c:pt>
                <c:pt idx="80">
                  <c:v>40989.0</c:v>
                </c:pt>
                <c:pt idx="81">
                  <c:v>40990.0</c:v>
                </c:pt>
                <c:pt idx="82">
                  <c:v>40991.0</c:v>
                </c:pt>
                <c:pt idx="83">
                  <c:v>40992.0</c:v>
                </c:pt>
                <c:pt idx="84">
                  <c:v>40993.0</c:v>
                </c:pt>
                <c:pt idx="85">
                  <c:v>40994.0</c:v>
                </c:pt>
                <c:pt idx="86">
                  <c:v>40995.0</c:v>
                </c:pt>
                <c:pt idx="87">
                  <c:v>40996.0</c:v>
                </c:pt>
                <c:pt idx="88">
                  <c:v>40997.0</c:v>
                </c:pt>
                <c:pt idx="89">
                  <c:v>40998.0</c:v>
                </c:pt>
                <c:pt idx="90">
                  <c:v>40999.0</c:v>
                </c:pt>
                <c:pt idx="91">
                  <c:v>41000.0</c:v>
                </c:pt>
                <c:pt idx="92">
                  <c:v>41001.0</c:v>
                </c:pt>
                <c:pt idx="93">
                  <c:v>41002.0</c:v>
                </c:pt>
                <c:pt idx="94">
                  <c:v>41003.0</c:v>
                </c:pt>
                <c:pt idx="95">
                  <c:v>41004.0</c:v>
                </c:pt>
                <c:pt idx="96">
                  <c:v>41005.0</c:v>
                </c:pt>
                <c:pt idx="97">
                  <c:v>41006.0</c:v>
                </c:pt>
                <c:pt idx="98">
                  <c:v>41007.0</c:v>
                </c:pt>
                <c:pt idx="99">
                  <c:v>41008.0</c:v>
                </c:pt>
                <c:pt idx="100">
                  <c:v>41009.0</c:v>
                </c:pt>
                <c:pt idx="101">
                  <c:v>41010.0</c:v>
                </c:pt>
                <c:pt idx="102">
                  <c:v>41011.0</c:v>
                </c:pt>
                <c:pt idx="103">
                  <c:v>41012.0</c:v>
                </c:pt>
                <c:pt idx="104">
                  <c:v>41013.0</c:v>
                </c:pt>
                <c:pt idx="105">
                  <c:v>41014.0</c:v>
                </c:pt>
                <c:pt idx="106">
                  <c:v>41015.0</c:v>
                </c:pt>
                <c:pt idx="107">
                  <c:v>41016.0</c:v>
                </c:pt>
                <c:pt idx="108">
                  <c:v>41017.0</c:v>
                </c:pt>
                <c:pt idx="109">
                  <c:v>41018.0</c:v>
                </c:pt>
                <c:pt idx="110">
                  <c:v>41019.0</c:v>
                </c:pt>
                <c:pt idx="111">
                  <c:v>41020.0</c:v>
                </c:pt>
                <c:pt idx="112">
                  <c:v>41021.0</c:v>
                </c:pt>
                <c:pt idx="113">
                  <c:v>41022.0</c:v>
                </c:pt>
                <c:pt idx="114">
                  <c:v>41023.0</c:v>
                </c:pt>
                <c:pt idx="115">
                  <c:v>41024.0</c:v>
                </c:pt>
                <c:pt idx="116">
                  <c:v>41025.0</c:v>
                </c:pt>
                <c:pt idx="117">
                  <c:v>41026.0</c:v>
                </c:pt>
                <c:pt idx="118">
                  <c:v>41027.0</c:v>
                </c:pt>
                <c:pt idx="119">
                  <c:v>41028.0</c:v>
                </c:pt>
                <c:pt idx="120">
                  <c:v>41029.0</c:v>
                </c:pt>
                <c:pt idx="121">
                  <c:v>41030.0</c:v>
                </c:pt>
                <c:pt idx="122">
                  <c:v>41031.0</c:v>
                </c:pt>
                <c:pt idx="123">
                  <c:v>41032.0</c:v>
                </c:pt>
                <c:pt idx="124">
                  <c:v>41033.0</c:v>
                </c:pt>
                <c:pt idx="125">
                  <c:v>41034.0</c:v>
                </c:pt>
                <c:pt idx="126">
                  <c:v>41035.0</c:v>
                </c:pt>
                <c:pt idx="127">
                  <c:v>41036.0</c:v>
                </c:pt>
                <c:pt idx="128">
                  <c:v>41037.0</c:v>
                </c:pt>
                <c:pt idx="129">
                  <c:v>41038.0</c:v>
                </c:pt>
                <c:pt idx="130">
                  <c:v>41039.0</c:v>
                </c:pt>
                <c:pt idx="131">
                  <c:v>41040.0</c:v>
                </c:pt>
                <c:pt idx="132">
                  <c:v>41041.0</c:v>
                </c:pt>
                <c:pt idx="133">
                  <c:v>41042.0</c:v>
                </c:pt>
                <c:pt idx="134">
                  <c:v>41043.0</c:v>
                </c:pt>
                <c:pt idx="135">
                  <c:v>41044.0</c:v>
                </c:pt>
                <c:pt idx="136">
                  <c:v>41045.0</c:v>
                </c:pt>
                <c:pt idx="137">
                  <c:v>41046.0</c:v>
                </c:pt>
                <c:pt idx="138">
                  <c:v>41047.0</c:v>
                </c:pt>
                <c:pt idx="139">
                  <c:v>41048.0</c:v>
                </c:pt>
                <c:pt idx="140">
                  <c:v>41049.0</c:v>
                </c:pt>
                <c:pt idx="141">
                  <c:v>41050.0</c:v>
                </c:pt>
                <c:pt idx="142">
                  <c:v>41051.0</c:v>
                </c:pt>
                <c:pt idx="143">
                  <c:v>41052.0</c:v>
                </c:pt>
                <c:pt idx="144">
                  <c:v>41053.0</c:v>
                </c:pt>
                <c:pt idx="145">
                  <c:v>41054.0</c:v>
                </c:pt>
                <c:pt idx="146">
                  <c:v>41055.0</c:v>
                </c:pt>
                <c:pt idx="147">
                  <c:v>41056.0</c:v>
                </c:pt>
                <c:pt idx="148">
                  <c:v>41057.0</c:v>
                </c:pt>
                <c:pt idx="149">
                  <c:v>41058.0</c:v>
                </c:pt>
                <c:pt idx="150">
                  <c:v>41059.0</c:v>
                </c:pt>
                <c:pt idx="151">
                  <c:v>41060.0</c:v>
                </c:pt>
                <c:pt idx="152">
                  <c:v>41061.0</c:v>
                </c:pt>
                <c:pt idx="153">
                  <c:v>41062.0</c:v>
                </c:pt>
                <c:pt idx="154">
                  <c:v>41063.0</c:v>
                </c:pt>
                <c:pt idx="155">
                  <c:v>41064.0</c:v>
                </c:pt>
                <c:pt idx="156">
                  <c:v>41065.0</c:v>
                </c:pt>
                <c:pt idx="157">
                  <c:v>41066.0</c:v>
                </c:pt>
                <c:pt idx="158">
                  <c:v>41067.0</c:v>
                </c:pt>
                <c:pt idx="159">
                  <c:v>41068.0</c:v>
                </c:pt>
                <c:pt idx="160">
                  <c:v>41069.0</c:v>
                </c:pt>
                <c:pt idx="161">
                  <c:v>41070.0</c:v>
                </c:pt>
                <c:pt idx="162">
                  <c:v>41071.0</c:v>
                </c:pt>
                <c:pt idx="163">
                  <c:v>41072.0</c:v>
                </c:pt>
                <c:pt idx="164">
                  <c:v>41073.0</c:v>
                </c:pt>
                <c:pt idx="165">
                  <c:v>41074.0</c:v>
                </c:pt>
                <c:pt idx="166">
                  <c:v>41075.0</c:v>
                </c:pt>
                <c:pt idx="167">
                  <c:v>41076.0</c:v>
                </c:pt>
                <c:pt idx="168">
                  <c:v>41077.0</c:v>
                </c:pt>
                <c:pt idx="169">
                  <c:v>41078.0</c:v>
                </c:pt>
                <c:pt idx="170">
                  <c:v>41079.0</c:v>
                </c:pt>
                <c:pt idx="171">
                  <c:v>41080.0</c:v>
                </c:pt>
                <c:pt idx="172">
                  <c:v>41081.0</c:v>
                </c:pt>
                <c:pt idx="173">
                  <c:v>41082.0</c:v>
                </c:pt>
                <c:pt idx="174">
                  <c:v>41083.0</c:v>
                </c:pt>
                <c:pt idx="175">
                  <c:v>41084.0</c:v>
                </c:pt>
                <c:pt idx="176">
                  <c:v>41085.0</c:v>
                </c:pt>
                <c:pt idx="177">
                  <c:v>41086.0</c:v>
                </c:pt>
                <c:pt idx="178">
                  <c:v>41087.0</c:v>
                </c:pt>
                <c:pt idx="179">
                  <c:v>41088.0</c:v>
                </c:pt>
                <c:pt idx="180">
                  <c:v>41089.0</c:v>
                </c:pt>
                <c:pt idx="181">
                  <c:v>41090.0</c:v>
                </c:pt>
                <c:pt idx="182">
                  <c:v>41091.0</c:v>
                </c:pt>
                <c:pt idx="183">
                  <c:v>41092.0</c:v>
                </c:pt>
                <c:pt idx="184">
                  <c:v>41093.0</c:v>
                </c:pt>
                <c:pt idx="185">
                  <c:v>41094.0</c:v>
                </c:pt>
                <c:pt idx="186">
                  <c:v>41095.0</c:v>
                </c:pt>
                <c:pt idx="187">
                  <c:v>41096.0</c:v>
                </c:pt>
                <c:pt idx="188">
                  <c:v>41097.0</c:v>
                </c:pt>
                <c:pt idx="189">
                  <c:v>41098.0</c:v>
                </c:pt>
                <c:pt idx="190">
                  <c:v>41099.0</c:v>
                </c:pt>
                <c:pt idx="191">
                  <c:v>41100.0</c:v>
                </c:pt>
                <c:pt idx="192">
                  <c:v>41101.0</c:v>
                </c:pt>
                <c:pt idx="193">
                  <c:v>41102.0</c:v>
                </c:pt>
                <c:pt idx="194">
                  <c:v>41103.0</c:v>
                </c:pt>
                <c:pt idx="195">
                  <c:v>41104.0</c:v>
                </c:pt>
                <c:pt idx="196">
                  <c:v>41105.0</c:v>
                </c:pt>
                <c:pt idx="197">
                  <c:v>41106.0</c:v>
                </c:pt>
                <c:pt idx="198">
                  <c:v>41107.0</c:v>
                </c:pt>
                <c:pt idx="199">
                  <c:v>41108.0</c:v>
                </c:pt>
                <c:pt idx="200">
                  <c:v>41109.0</c:v>
                </c:pt>
                <c:pt idx="201">
                  <c:v>41110.0</c:v>
                </c:pt>
                <c:pt idx="202">
                  <c:v>41111.0</c:v>
                </c:pt>
                <c:pt idx="203">
                  <c:v>41112.0</c:v>
                </c:pt>
                <c:pt idx="204">
                  <c:v>41113.0</c:v>
                </c:pt>
                <c:pt idx="205">
                  <c:v>41114.0</c:v>
                </c:pt>
                <c:pt idx="206">
                  <c:v>41115.0</c:v>
                </c:pt>
                <c:pt idx="207">
                  <c:v>41116.0</c:v>
                </c:pt>
                <c:pt idx="208">
                  <c:v>41117.0</c:v>
                </c:pt>
                <c:pt idx="209">
                  <c:v>41118.0</c:v>
                </c:pt>
                <c:pt idx="210">
                  <c:v>41119.0</c:v>
                </c:pt>
                <c:pt idx="211">
                  <c:v>41120.0</c:v>
                </c:pt>
                <c:pt idx="212">
                  <c:v>41121.0</c:v>
                </c:pt>
                <c:pt idx="213">
                  <c:v>41122.0</c:v>
                </c:pt>
                <c:pt idx="214">
                  <c:v>41123.0</c:v>
                </c:pt>
                <c:pt idx="215">
                  <c:v>41124.0</c:v>
                </c:pt>
                <c:pt idx="216">
                  <c:v>41125.0</c:v>
                </c:pt>
                <c:pt idx="217">
                  <c:v>41126.0</c:v>
                </c:pt>
                <c:pt idx="218">
                  <c:v>41127.0</c:v>
                </c:pt>
                <c:pt idx="219">
                  <c:v>41128.0</c:v>
                </c:pt>
                <c:pt idx="220">
                  <c:v>41129.0</c:v>
                </c:pt>
                <c:pt idx="221">
                  <c:v>41130.0</c:v>
                </c:pt>
                <c:pt idx="222">
                  <c:v>41131.0</c:v>
                </c:pt>
                <c:pt idx="223">
                  <c:v>41132.0</c:v>
                </c:pt>
                <c:pt idx="224">
                  <c:v>41133.0</c:v>
                </c:pt>
                <c:pt idx="225">
                  <c:v>41134.0</c:v>
                </c:pt>
                <c:pt idx="226">
                  <c:v>41135.0</c:v>
                </c:pt>
                <c:pt idx="227">
                  <c:v>41136.0</c:v>
                </c:pt>
                <c:pt idx="228">
                  <c:v>41137.0</c:v>
                </c:pt>
                <c:pt idx="229">
                  <c:v>41138.0</c:v>
                </c:pt>
                <c:pt idx="230">
                  <c:v>41139.0</c:v>
                </c:pt>
                <c:pt idx="231">
                  <c:v>41140.0</c:v>
                </c:pt>
                <c:pt idx="232">
                  <c:v>41141.0</c:v>
                </c:pt>
                <c:pt idx="233">
                  <c:v>41142.0</c:v>
                </c:pt>
                <c:pt idx="234">
                  <c:v>41143.0</c:v>
                </c:pt>
                <c:pt idx="235">
                  <c:v>41144.0</c:v>
                </c:pt>
                <c:pt idx="236">
                  <c:v>41145.0</c:v>
                </c:pt>
                <c:pt idx="237">
                  <c:v>41146.0</c:v>
                </c:pt>
                <c:pt idx="238">
                  <c:v>41147.0</c:v>
                </c:pt>
                <c:pt idx="239">
                  <c:v>41148.0</c:v>
                </c:pt>
                <c:pt idx="240">
                  <c:v>41149.0</c:v>
                </c:pt>
                <c:pt idx="241">
                  <c:v>41150.0</c:v>
                </c:pt>
                <c:pt idx="242">
                  <c:v>41151.0</c:v>
                </c:pt>
                <c:pt idx="243">
                  <c:v>41152.0</c:v>
                </c:pt>
                <c:pt idx="244">
                  <c:v>41153.0</c:v>
                </c:pt>
                <c:pt idx="245">
                  <c:v>41154.0</c:v>
                </c:pt>
                <c:pt idx="246">
                  <c:v>41155.0</c:v>
                </c:pt>
                <c:pt idx="247">
                  <c:v>41156.0</c:v>
                </c:pt>
                <c:pt idx="248">
                  <c:v>41157.0</c:v>
                </c:pt>
                <c:pt idx="249">
                  <c:v>41158.0</c:v>
                </c:pt>
                <c:pt idx="250">
                  <c:v>41159.0</c:v>
                </c:pt>
                <c:pt idx="251">
                  <c:v>41160.0</c:v>
                </c:pt>
                <c:pt idx="252">
                  <c:v>41161.0</c:v>
                </c:pt>
                <c:pt idx="253">
                  <c:v>41162.0</c:v>
                </c:pt>
                <c:pt idx="254">
                  <c:v>41163.0</c:v>
                </c:pt>
                <c:pt idx="255">
                  <c:v>41164.0</c:v>
                </c:pt>
                <c:pt idx="256">
                  <c:v>41165.0</c:v>
                </c:pt>
                <c:pt idx="257">
                  <c:v>41166.0</c:v>
                </c:pt>
                <c:pt idx="258">
                  <c:v>41167.0</c:v>
                </c:pt>
                <c:pt idx="259">
                  <c:v>41168.0</c:v>
                </c:pt>
                <c:pt idx="260">
                  <c:v>41169.0</c:v>
                </c:pt>
                <c:pt idx="261">
                  <c:v>41170.0</c:v>
                </c:pt>
                <c:pt idx="262">
                  <c:v>41171.0</c:v>
                </c:pt>
                <c:pt idx="263">
                  <c:v>41172.0</c:v>
                </c:pt>
                <c:pt idx="264">
                  <c:v>41173.0</c:v>
                </c:pt>
                <c:pt idx="265">
                  <c:v>41174.0</c:v>
                </c:pt>
                <c:pt idx="266">
                  <c:v>41175.0</c:v>
                </c:pt>
                <c:pt idx="267">
                  <c:v>41176.0</c:v>
                </c:pt>
                <c:pt idx="268">
                  <c:v>41177.0</c:v>
                </c:pt>
                <c:pt idx="269">
                  <c:v>41178.0</c:v>
                </c:pt>
                <c:pt idx="270">
                  <c:v>41179.0</c:v>
                </c:pt>
                <c:pt idx="271">
                  <c:v>41180.0</c:v>
                </c:pt>
                <c:pt idx="272">
                  <c:v>41181.0</c:v>
                </c:pt>
                <c:pt idx="273">
                  <c:v>41182.0</c:v>
                </c:pt>
                <c:pt idx="274">
                  <c:v>41183.0</c:v>
                </c:pt>
                <c:pt idx="275">
                  <c:v>41184.0</c:v>
                </c:pt>
                <c:pt idx="276">
                  <c:v>41185.0</c:v>
                </c:pt>
                <c:pt idx="277">
                  <c:v>41186.0</c:v>
                </c:pt>
                <c:pt idx="278">
                  <c:v>41187.0</c:v>
                </c:pt>
                <c:pt idx="279">
                  <c:v>41188.0</c:v>
                </c:pt>
                <c:pt idx="280">
                  <c:v>41189.0</c:v>
                </c:pt>
                <c:pt idx="281">
                  <c:v>41190.0</c:v>
                </c:pt>
                <c:pt idx="282">
                  <c:v>41191.0</c:v>
                </c:pt>
                <c:pt idx="283">
                  <c:v>41192.0</c:v>
                </c:pt>
                <c:pt idx="284">
                  <c:v>41193.0</c:v>
                </c:pt>
                <c:pt idx="285">
                  <c:v>41194.0</c:v>
                </c:pt>
                <c:pt idx="286">
                  <c:v>41195.0</c:v>
                </c:pt>
                <c:pt idx="287">
                  <c:v>41196.0</c:v>
                </c:pt>
                <c:pt idx="288">
                  <c:v>41197.0</c:v>
                </c:pt>
                <c:pt idx="289">
                  <c:v>41198.0</c:v>
                </c:pt>
                <c:pt idx="290">
                  <c:v>41199.0</c:v>
                </c:pt>
                <c:pt idx="291">
                  <c:v>41200.0</c:v>
                </c:pt>
                <c:pt idx="292">
                  <c:v>41201.0</c:v>
                </c:pt>
                <c:pt idx="293">
                  <c:v>41202.0</c:v>
                </c:pt>
                <c:pt idx="294">
                  <c:v>41203.0</c:v>
                </c:pt>
                <c:pt idx="295">
                  <c:v>41204.0</c:v>
                </c:pt>
                <c:pt idx="296">
                  <c:v>41205.0</c:v>
                </c:pt>
                <c:pt idx="297">
                  <c:v>41206.0</c:v>
                </c:pt>
                <c:pt idx="298">
                  <c:v>41207.0</c:v>
                </c:pt>
                <c:pt idx="299">
                  <c:v>41208.0</c:v>
                </c:pt>
                <c:pt idx="300">
                  <c:v>41209.0</c:v>
                </c:pt>
                <c:pt idx="301">
                  <c:v>41210.0</c:v>
                </c:pt>
                <c:pt idx="302">
                  <c:v>41211.0</c:v>
                </c:pt>
                <c:pt idx="303">
                  <c:v>41212.0</c:v>
                </c:pt>
                <c:pt idx="304">
                  <c:v>41213.0</c:v>
                </c:pt>
                <c:pt idx="305">
                  <c:v>41214.0</c:v>
                </c:pt>
                <c:pt idx="306">
                  <c:v>41215.0</c:v>
                </c:pt>
                <c:pt idx="307">
                  <c:v>41216.0</c:v>
                </c:pt>
                <c:pt idx="308">
                  <c:v>41217.0</c:v>
                </c:pt>
                <c:pt idx="309">
                  <c:v>41218.0</c:v>
                </c:pt>
                <c:pt idx="310">
                  <c:v>41219.0</c:v>
                </c:pt>
                <c:pt idx="311">
                  <c:v>41220.0</c:v>
                </c:pt>
                <c:pt idx="312">
                  <c:v>41221.0</c:v>
                </c:pt>
                <c:pt idx="313">
                  <c:v>41222.0</c:v>
                </c:pt>
                <c:pt idx="314">
                  <c:v>41223.0</c:v>
                </c:pt>
                <c:pt idx="315">
                  <c:v>41224.0</c:v>
                </c:pt>
                <c:pt idx="316">
                  <c:v>41225.0</c:v>
                </c:pt>
                <c:pt idx="317">
                  <c:v>41226.0</c:v>
                </c:pt>
                <c:pt idx="318">
                  <c:v>41227.0</c:v>
                </c:pt>
                <c:pt idx="319">
                  <c:v>41228.0</c:v>
                </c:pt>
                <c:pt idx="320">
                  <c:v>41229.0</c:v>
                </c:pt>
                <c:pt idx="321">
                  <c:v>41230.0</c:v>
                </c:pt>
                <c:pt idx="322">
                  <c:v>41231.0</c:v>
                </c:pt>
                <c:pt idx="323">
                  <c:v>41232.0</c:v>
                </c:pt>
                <c:pt idx="324">
                  <c:v>41233.0</c:v>
                </c:pt>
                <c:pt idx="325">
                  <c:v>41234.0</c:v>
                </c:pt>
                <c:pt idx="326">
                  <c:v>41235.0</c:v>
                </c:pt>
                <c:pt idx="327">
                  <c:v>41236.0</c:v>
                </c:pt>
                <c:pt idx="328">
                  <c:v>41237.0</c:v>
                </c:pt>
                <c:pt idx="329">
                  <c:v>41238.0</c:v>
                </c:pt>
                <c:pt idx="330">
                  <c:v>41239.0</c:v>
                </c:pt>
                <c:pt idx="331">
                  <c:v>41240.0</c:v>
                </c:pt>
                <c:pt idx="332">
                  <c:v>41241.0</c:v>
                </c:pt>
                <c:pt idx="333">
                  <c:v>41242.0</c:v>
                </c:pt>
                <c:pt idx="334">
                  <c:v>41243.0</c:v>
                </c:pt>
                <c:pt idx="335">
                  <c:v>41244.0</c:v>
                </c:pt>
                <c:pt idx="336">
                  <c:v>41245.0</c:v>
                </c:pt>
                <c:pt idx="337">
                  <c:v>41246.0</c:v>
                </c:pt>
                <c:pt idx="338">
                  <c:v>41247.0</c:v>
                </c:pt>
                <c:pt idx="339">
                  <c:v>41248.0</c:v>
                </c:pt>
                <c:pt idx="340">
                  <c:v>41249.0</c:v>
                </c:pt>
                <c:pt idx="341">
                  <c:v>41250.0</c:v>
                </c:pt>
                <c:pt idx="342">
                  <c:v>41251.0</c:v>
                </c:pt>
                <c:pt idx="343">
                  <c:v>41252.0</c:v>
                </c:pt>
                <c:pt idx="344">
                  <c:v>41253.0</c:v>
                </c:pt>
                <c:pt idx="345">
                  <c:v>41254.0</c:v>
                </c:pt>
                <c:pt idx="346">
                  <c:v>41255.0</c:v>
                </c:pt>
                <c:pt idx="347">
                  <c:v>41256.0</c:v>
                </c:pt>
                <c:pt idx="348">
                  <c:v>41257.0</c:v>
                </c:pt>
                <c:pt idx="349">
                  <c:v>41258.0</c:v>
                </c:pt>
                <c:pt idx="350">
                  <c:v>41259.0</c:v>
                </c:pt>
                <c:pt idx="351">
                  <c:v>41260.0</c:v>
                </c:pt>
                <c:pt idx="352">
                  <c:v>41261.0</c:v>
                </c:pt>
                <c:pt idx="353">
                  <c:v>41262.0</c:v>
                </c:pt>
                <c:pt idx="354">
                  <c:v>41263.0</c:v>
                </c:pt>
                <c:pt idx="355">
                  <c:v>41264.0</c:v>
                </c:pt>
                <c:pt idx="356">
                  <c:v>41265.0</c:v>
                </c:pt>
                <c:pt idx="357">
                  <c:v>41266.0</c:v>
                </c:pt>
                <c:pt idx="358">
                  <c:v>41267.0</c:v>
                </c:pt>
                <c:pt idx="359">
                  <c:v>41268.0</c:v>
                </c:pt>
                <c:pt idx="360">
                  <c:v>41269.0</c:v>
                </c:pt>
                <c:pt idx="361">
                  <c:v>41270.0</c:v>
                </c:pt>
                <c:pt idx="362">
                  <c:v>41271.0</c:v>
                </c:pt>
                <c:pt idx="363">
                  <c:v>41272.0</c:v>
                </c:pt>
                <c:pt idx="364">
                  <c:v>41273.0</c:v>
                </c:pt>
                <c:pt idx="365">
                  <c:v>41274.0</c:v>
                </c:pt>
                <c:pt idx="366">
                  <c:v>41275.0</c:v>
                </c:pt>
                <c:pt idx="367">
                  <c:v>41276.0</c:v>
                </c:pt>
                <c:pt idx="368">
                  <c:v>41277.0</c:v>
                </c:pt>
                <c:pt idx="369">
                  <c:v>41278.0</c:v>
                </c:pt>
                <c:pt idx="370">
                  <c:v>41279.0</c:v>
                </c:pt>
                <c:pt idx="371">
                  <c:v>41280.0</c:v>
                </c:pt>
                <c:pt idx="372">
                  <c:v>41281.0</c:v>
                </c:pt>
                <c:pt idx="373">
                  <c:v>41282.0</c:v>
                </c:pt>
                <c:pt idx="374">
                  <c:v>41283.0</c:v>
                </c:pt>
                <c:pt idx="375">
                  <c:v>41284.0</c:v>
                </c:pt>
                <c:pt idx="376">
                  <c:v>41285.0</c:v>
                </c:pt>
                <c:pt idx="377">
                  <c:v>41286.0</c:v>
                </c:pt>
                <c:pt idx="378">
                  <c:v>41287.0</c:v>
                </c:pt>
                <c:pt idx="379">
                  <c:v>41288.0</c:v>
                </c:pt>
                <c:pt idx="380">
                  <c:v>41289.0</c:v>
                </c:pt>
                <c:pt idx="381">
                  <c:v>41290.0</c:v>
                </c:pt>
                <c:pt idx="382">
                  <c:v>41291.0</c:v>
                </c:pt>
                <c:pt idx="383">
                  <c:v>41292.0</c:v>
                </c:pt>
                <c:pt idx="384">
                  <c:v>41293.0</c:v>
                </c:pt>
                <c:pt idx="385">
                  <c:v>41294.0</c:v>
                </c:pt>
                <c:pt idx="386">
                  <c:v>41295.0</c:v>
                </c:pt>
                <c:pt idx="387">
                  <c:v>41296.0</c:v>
                </c:pt>
                <c:pt idx="388">
                  <c:v>41297.0</c:v>
                </c:pt>
                <c:pt idx="389">
                  <c:v>41298.0</c:v>
                </c:pt>
                <c:pt idx="390">
                  <c:v>41299.0</c:v>
                </c:pt>
                <c:pt idx="391">
                  <c:v>41300.0</c:v>
                </c:pt>
                <c:pt idx="392">
                  <c:v>41301.0</c:v>
                </c:pt>
                <c:pt idx="393">
                  <c:v>41302.0</c:v>
                </c:pt>
                <c:pt idx="394">
                  <c:v>41303.0</c:v>
                </c:pt>
                <c:pt idx="395">
                  <c:v>41304.0</c:v>
                </c:pt>
                <c:pt idx="396">
                  <c:v>41305.0</c:v>
                </c:pt>
                <c:pt idx="397">
                  <c:v>41306.0</c:v>
                </c:pt>
                <c:pt idx="398">
                  <c:v>41307.0</c:v>
                </c:pt>
                <c:pt idx="399">
                  <c:v>41308.0</c:v>
                </c:pt>
                <c:pt idx="400">
                  <c:v>41309.0</c:v>
                </c:pt>
                <c:pt idx="401">
                  <c:v>41310.0</c:v>
                </c:pt>
                <c:pt idx="402">
                  <c:v>41311.0</c:v>
                </c:pt>
                <c:pt idx="403">
                  <c:v>41312.0</c:v>
                </c:pt>
                <c:pt idx="404">
                  <c:v>41313.0</c:v>
                </c:pt>
                <c:pt idx="405">
                  <c:v>41314.0</c:v>
                </c:pt>
                <c:pt idx="406">
                  <c:v>41315.0</c:v>
                </c:pt>
                <c:pt idx="407">
                  <c:v>41316.0</c:v>
                </c:pt>
                <c:pt idx="408">
                  <c:v>41317.0</c:v>
                </c:pt>
                <c:pt idx="409">
                  <c:v>41318.0</c:v>
                </c:pt>
                <c:pt idx="410">
                  <c:v>41319.0</c:v>
                </c:pt>
                <c:pt idx="411">
                  <c:v>41320.0</c:v>
                </c:pt>
                <c:pt idx="412">
                  <c:v>41321.0</c:v>
                </c:pt>
                <c:pt idx="413">
                  <c:v>41322.0</c:v>
                </c:pt>
                <c:pt idx="414">
                  <c:v>41323.0</c:v>
                </c:pt>
                <c:pt idx="415">
                  <c:v>41324.0</c:v>
                </c:pt>
                <c:pt idx="416">
                  <c:v>41325.0</c:v>
                </c:pt>
                <c:pt idx="417">
                  <c:v>41326.0</c:v>
                </c:pt>
                <c:pt idx="418">
                  <c:v>41327.0</c:v>
                </c:pt>
                <c:pt idx="419">
                  <c:v>41328.0</c:v>
                </c:pt>
                <c:pt idx="420">
                  <c:v>41329.0</c:v>
                </c:pt>
                <c:pt idx="421">
                  <c:v>41330.0</c:v>
                </c:pt>
                <c:pt idx="422">
                  <c:v>41331.0</c:v>
                </c:pt>
                <c:pt idx="423">
                  <c:v>41332.0</c:v>
                </c:pt>
                <c:pt idx="424">
                  <c:v>41333.0</c:v>
                </c:pt>
                <c:pt idx="425">
                  <c:v>41334.0</c:v>
                </c:pt>
                <c:pt idx="426">
                  <c:v>41335.0</c:v>
                </c:pt>
                <c:pt idx="427">
                  <c:v>41336.0</c:v>
                </c:pt>
                <c:pt idx="428">
                  <c:v>41337.0</c:v>
                </c:pt>
                <c:pt idx="429">
                  <c:v>41338.0</c:v>
                </c:pt>
                <c:pt idx="430">
                  <c:v>41339.0</c:v>
                </c:pt>
                <c:pt idx="431">
                  <c:v>41340.0</c:v>
                </c:pt>
                <c:pt idx="432">
                  <c:v>41341.0</c:v>
                </c:pt>
                <c:pt idx="433">
                  <c:v>41342.0</c:v>
                </c:pt>
                <c:pt idx="434">
                  <c:v>41343.0</c:v>
                </c:pt>
                <c:pt idx="435">
                  <c:v>41344.0</c:v>
                </c:pt>
                <c:pt idx="436">
                  <c:v>41345.0</c:v>
                </c:pt>
                <c:pt idx="437">
                  <c:v>41346.0</c:v>
                </c:pt>
                <c:pt idx="438">
                  <c:v>41347.0</c:v>
                </c:pt>
                <c:pt idx="439">
                  <c:v>41348.0</c:v>
                </c:pt>
                <c:pt idx="440">
                  <c:v>41349.0</c:v>
                </c:pt>
                <c:pt idx="441">
                  <c:v>41350.0</c:v>
                </c:pt>
                <c:pt idx="442">
                  <c:v>41351.0</c:v>
                </c:pt>
                <c:pt idx="443">
                  <c:v>41352.0</c:v>
                </c:pt>
                <c:pt idx="444">
                  <c:v>41353.0</c:v>
                </c:pt>
                <c:pt idx="445">
                  <c:v>41354.0</c:v>
                </c:pt>
                <c:pt idx="446">
                  <c:v>41355.0</c:v>
                </c:pt>
                <c:pt idx="447">
                  <c:v>41356.0</c:v>
                </c:pt>
                <c:pt idx="448">
                  <c:v>41357.0</c:v>
                </c:pt>
                <c:pt idx="449">
                  <c:v>41358.0</c:v>
                </c:pt>
                <c:pt idx="450">
                  <c:v>41359.0</c:v>
                </c:pt>
                <c:pt idx="451">
                  <c:v>41360.0</c:v>
                </c:pt>
                <c:pt idx="452">
                  <c:v>41361.0</c:v>
                </c:pt>
                <c:pt idx="453">
                  <c:v>41362.0</c:v>
                </c:pt>
                <c:pt idx="454">
                  <c:v>41363.0</c:v>
                </c:pt>
                <c:pt idx="455">
                  <c:v>41364.0</c:v>
                </c:pt>
                <c:pt idx="456">
                  <c:v>41365.0</c:v>
                </c:pt>
                <c:pt idx="457">
                  <c:v>41366.0</c:v>
                </c:pt>
                <c:pt idx="458">
                  <c:v>41367.0</c:v>
                </c:pt>
                <c:pt idx="459">
                  <c:v>41368.0</c:v>
                </c:pt>
                <c:pt idx="460">
                  <c:v>41369.0</c:v>
                </c:pt>
                <c:pt idx="461">
                  <c:v>41370.0</c:v>
                </c:pt>
                <c:pt idx="462">
                  <c:v>41371.0</c:v>
                </c:pt>
                <c:pt idx="463">
                  <c:v>41372.0</c:v>
                </c:pt>
                <c:pt idx="464">
                  <c:v>41373.0</c:v>
                </c:pt>
                <c:pt idx="465">
                  <c:v>41374.0</c:v>
                </c:pt>
                <c:pt idx="466">
                  <c:v>41375.0</c:v>
                </c:pt>
                <c:pt idx="467">
                  <c:v>41376.0</c:v>
                </c:pt>
                <c:pt idx="468">
                  <c:v>41377.0</c:v>
                </c:pt>
                <c:pt idx="469">
                  <c:v>41378.0</c:v>
                </c:pt>
                <c:pt idx="470">
                  <c:v>41379.0</c:v>
                </c:pt>
                <c:pt idx="471">
                  <c:v>41380.0</c:v>
                </c:pt>
                <c:pt idx="472">
                  <c:v>41381.0</c:v>
                </c:pt>
                <c:pt idx="473">
                  <c:v>41382.0</c:v>
                </c:pt>
                <c:pt idx="474">
                  <c:v>41383.0</c:v>
                </c:pt>
                <c:pt idx="475">
                  <c:v>41384.0</c:v>
                </c:pt>
                <c:pt idx="476">
                  <c:v>41385.0</c:v>
                </c:pt>
                <c:pt idx="477">
                  <c:v>41386.0</c:v>
                </c:pt>
                <c:pt idx="478">
                  <c:v>41387.0</c:v>
                </c:pt>
                <c:pt idx="479">
                  <c:v>41388.0</c:v>
                </c:pt>
                <c:pt idx="480">
                  <c:v>41389.0</c:v>
                </c:pt>
                <c:pt idx="481">
                  <c:v>41390.0</c:v>
                </c:pt>
                <c:pt idx="482">
                  <c:v>41391.0</c:v>
                </c:pt>
                <c:pt idx="483">
                  <c:v>41392.0</c:v>
                </c:pt>
                <c:pt idx="484">
                  <c:v>41393.0</c:v>
                </c:pt>
                <c:pt idx="485">
                  <c:v>41394.0</c:v>
                </c:pt>
                <c:pt idx="486">
                  <c:v>41395.0</c:v>
                </c:pt>
                <c:pt idx="487">
                  <c:v>41396.0</c:v>
                </c:pt>
                <c:pt idx="488">
                  <c:v>41397.0</c:v>
                </c:pt>
                <c:pt idx="489">
                  <c:v>41398.0</c:v>
                </c:pt>
                <c:pt idx="490">
                  <c:v>41399.0</c:v>
                </c:pt>
                <c:pt idx="491">
                  <c:v>41400.0</c:v>
                </c:pt>
                <c:pt idx="492">
                  <c:v>41401.0</c:v>
                </c:pt>
                <c:pt idx="493">
                  <c:v>41402.0</c:v>
                </c:pt>
                <c:pt idx="494">
                  <c:v>41403.0</c:v>
                </c:pt>
                <c:pt idx="495">
                  <c:v>41404.0</c:v>
                </c:pt>
                <c:pt idx="496">
                  <c:v>41405.0</c:v>
                </c:pt>
                <c:pt idx="497">
                  <c:v>41406.0</c:v>
                </c:pt>
                <c:pt idx="498">
                  <c:v>41407.0</c:v>
                </c:pt>
                <c:pt idx="499">
                  <c:v>41408.0</c:v>
                </c:pt>
                <c:pt idx="500">
                  <c:v>41409.0</c:v>
                </c:pt>
                <c:pt idx="501">
                  <c:v>41410.0</c:v>
                </c:pt>
                <c:pt idx="502">
                  <c:v>41411.0</c:v>
                </c:pt>
                <c:pt idx="503">
                  <c:v>41412.0</c:v>
                </c:pt>
                <c:pt idx="504">
                  <c:v>41413.0</c:v>
                </c:pt>
                <c:pt idx="505">
                  <c:v>41414.0</c:v>
                </c:pt>
                <c:pt idx="506">
                  <c:v>41415.0</c:v>
                </c:pt>
                <c:pt idx="507">
                  <c:v>41416.0</c:v>
                </c:pt>
                <c:pt idx="508">
                  <c:v>41417.0</c:v>
                </c:pt>
                <c:pt idx="509">
                  <c:v>41418.0</c:v>
                </c:pt>
                <c:pt idx="510">
                  <c:v>41419.0</c:v>
                </c:pt>
                <c:pt idx="511">
                  <c:v>41420.0</c:v>
                </c:pt>
                <c:pt idx="512">
                  <c:v>41421.0</c:v>
                </c:pt>
                <c:pt idx="513">
                  <c:v>41422.0</c:v>
                </c:pt>
                <c:pt idx="514">
                  <c:v>41423.0</c:v>
                </c:pt>
                <c:pt idx="515">
                  <c:v>41424.0</c:v>
                </c:pt>
                <c:pt idx="516">
                  <c:v>41425.0</c:v>
                </c:pt>
                <c:pt idx="517">
                  <c:v>41426.0</c:v>
                </c:pt>
                <c:pt idx="518">
                  <c:v>41427.0</c:v>
                </c:pt>
                <c:pt idx="519">
                  <c:v>41428.0</c:v>
                </c:pt>
                <c:pt idx="520">
                  <c:v>41429.0</c:v>
                </c:pt>
                <c:pt idx="521">
                  <c:v>41430.0</c:v>
                </c:pt>
                <c:pt idx="522">
                  <c:v>41431.0</c:v>
                </c:pt>
                <c:pt idx="523">
                  <c:v>41432.0</c:v>
                </c:pt>
                <c:pt idx="524">
                  <c:v>41433.0</c:v>
                </c:pt>
                <c:pt idx="525">
                  <c:v>41434.0</c:v>
                </c:pt>
                <c:pt idx="526">
                  <c:v>41435.0</c:v>
                </c:pt>
                <c:pt idx="527">
                  <c:v>41436.0</c:v>
                </c:pt>
                <c:pt idx="528">
                  <c:v>41437.0</c:v>
                </c:pt>
                <c:pt idx="529">
                  <c:v>41438.0</c:v>
                </c:pt>
                <c:pt idx="530">
                  <c:v>41439.0</c:v>
                </c:pt>
                <c:pt idx="531">
                  <c:v>41440.0</c:v>
                </c:pt>
                <c:pt idx="532">
                  <c:v>41441.0</c:v>
                </c:pt>
                <c:pt idx="533">
                  <c:v>41442.0</c:v>
                </c:pt>
                <c:pt idx="534">
                  <c:v>41443.0</c:v>
                </c:pt>
                <c:pt idx="535">
                  <c:v>41444.0</c:v>
                </c:pt>
                <c:pt idx="536">
                  <c:v>41445.0</c:v>
                </c:pt>
                <c:pt idx="537">
                  <c:v>41446.0</c:v>
                </c:pt>
                <c:pt idx="538">
                  <c:v>41447.0</c:v>
                </c:pt>
                <c:pt idx="539">
                  <c:v>41448.0</c:v>
                </c:pt>
                <c:pt idx="540">
                  <c:v>41449.0</c:v>
                </c:pt>
                <c:pt idx="541">
                  <c:v>41450.0</c:v>
                </c:pt>
                <c:pt idx="542">
                  <c:v>41451.0</c:v>
                </c:pt>
                <c:pt idx="543">
                  <c:v>41452.0</c:v>
                </c:pt>
                <c:pt idx="544">
                  <c:v>41453.0</c:v>
                </c:pt>
                <c:pt idx="545">
                  <c:v>41454.0</c:v>
                </c:pt>
                <c:pt idx="546">
                  <c:v>41455.0</c:v>
                </c:pt>
                <c:pt idx="547">
                  <c:v>41456.0</c:v>
                </c:pt>
                <c:pt idx="548">
                  <c:v>41457.0</c:v>
                </c:pt>
                <c:pt idx="549">
                  <c:v>41458.0</c:v>
                </c:pt>
                <c:pt idx="550">
                  <c:v>41459.0</c:v>
                </c:pt>
                <c:pt idx="551">
                  <c:v>41460.0</c:v>
                </c:pt>
                <c:pt idx="552">
                  <c:v>41461.0</c:v>
                </c:pt>
                <c:pt idx="553">
                  <c:v>41462.0</c:v>
                </c:pt>
                <c:pt idx="554">
                  <c:v>41463.0</c:v>
                </c:pt>
                <c:pt idx="555">
                  <c:v>41464.0</c:v>
                </c:pt>
                <c:pt idx="556">
                  <c:v>41465.0</c:v>
                </c:pt>
                <c:pt idx="557">
                  <c:v>41466.0</c:v>
                </c:pt>
                <c:pt idx="558">
                  <c:v>41467.0</c:v>
                </c:pt>
                <c:pt idx="559">
                  <c:v>41468.0</c:v>
                </c:pt>
                <c:pt idx="560">
                  <c:v>41469.0</c:v>
                </c:pt>
                <c:pt idx="561">
                  <c:v>41470.0</c:v>
                </c:pt>
                <c:pt idx="562">
                  <c:v>41471.0</c:v>
                </c:pt>
                <c:pt idx="563">
                  <c:v>41472.0</c:v>
                </c:pt>
                <c:pt idx="564">
                  <c:v>41473.0</c:v>
                </c:pt>
                <c:pt idx="565">
                  <c:v>41474.0</c:v>
                </c:pt>
                <c:pt idx="566">
                  <c:v>41475.0</c:v>
                </c:pt>
                <c:pt idx="567">
                  <c:v>41476.0</c:v>
                </c:pt>
                <c:pt idx="568">
                  <c:v>41477.0</c:v>
                </c:pt>
                <c:pt idx="569">
                  <c:v>41478.0</c:v>
                </c:pt>
                <c:pt idx="570">
                  <c:v>41479.0</c:v>
                </c:pt>
                <c:pt idx="571">
                  <c:v>41480.0</c:v>
                </c:pt>
                <c:pt idx="572">
                  <c:v>41481.0</c:v>
                </c:pt>
                <c:pt idx="573">
                  <c:v>41482.0</c:v>
                </c:pt>
                <c:pt idx="574">
                  <c:v>41483.0</c:v>
                </c:pt>
                <c:pt idx="575">
                  <c:v>41484.0</c:v>
                </c:pt>
                <c:pt idx="576">
                  <c:v>41485.0</c:v>
                </c:pt>
                <c:pt idx="577">
                  <c:v>41486.0</c:v>
                </c:pt>
                <c:pt idx="578">
                  <c:v>41487.0</c:v>
                </c:pt>
                <c:pt idx="579">
                  <c:v>41488.0</c:v>
                </c:pt>
                <c:pt idx="580">
                  <c:v>41489.0</c:v>
                </c:pt>
                <c:pt idx="581">
                  <c:v>41490.0</c:v>
                </c:pt>
                <c:pt idx="582">
                  <c:v>41491.0</c:v>
                </c:pt>
                <c:pt idx="583">
                  <c:v>41492.0</c:v>
                </c:pt>
                <c:pt idx="584">
                  <c:v>41493.0</c:v>
                </c:pt>
                <c:pt idx="585">
                  <c:v>41494.0</c:v>
                </c:pt>
                <c:pt idx="586">
                  <c:v>41495.0</c:v>
                </c:pt>
                <c:pt idx="587">
                  <c:v>41496.0</c:v>
                </c:pt>
                <c:pt idx="588">
                  <c:v>41497.0</c:v>
                </c:pt>
                <c:pt idx="589">
                  <c:v>41498.0</c:v>
                </c:pt>
                <c:pt idx="590">
                  <c:v>41499.0</c:v>
                </c:pt>
                <c:pt idx="591">
                  <c:v>41500.0</c:v>
                </c:pt>
                <c:pt idx="592">
                  <c:v>41501.0</c:v>
                </c:pt>
                <c:pt idx="593">
                  <c:v>41502.0</c:v>
                </c:pt>
                <c:pt idx="594">
                  <c:v>41503.0</c:v>
                </c:pt>
                <c:pt idx="595">
                  <c:v>41504.0</c:v>
                </c:pt>
                <c:pt idx="596">
                  <c:v>41505.0</c:v>
                </c:pt>
                <c:pt idx="597">
                  <c:v>41506.0</c:v>
                </c:pt>
                <c:pt idx="598">
                  <c:v>41507.0</c:v>
                </c:pt>
                <c:pt idx="599">
                  <c:v>41508.0</c:v>
                </c:pt>
                <c:pt idx="600">
                  <c:v>41509.0</c:v>
                </c:pt>
                <c:pt idx="601">
                  <c:v>41510.0</c:v>
                </c:pt>
                <c:pt idx="602">
                  <c:v>41511.0</c:v>
                </c:pt>
                <c:pt idx="603">
                  <c:v>41512.0</c:v>
                </c:pt>
                <c:pt idx="604">
                  <c:v>41513.0</c:v>
                </c:pt>
                <c:pt idx="605">
                  <c:v>41514.0</c:v>
                </c:pt>
                <c:pt idx="606">
                  <c:v>41515.0</c:v>
                </c:pt>
                <c:pt idx="607">
                  <c:v>41516.0</c:v>
                </c:pt>
                <c:pt idx="608">
                  <c:v>41517.0</c:v>
                </c:pt>
                <c:pt idx="609">
                  <c:v>41518.0</c:v>
                </c:pt>
                <c:pt idx="610">
                  <c:v>41519.0</c:v>
                </c:pt>
                <c:pt idx="611">
                  <c:v>41520.0</c:v>
                </c:pt>
                <c:pt idx="612">
                  <c:v>41521.0</c:v>
                </c:pt>
                <c:pt idx="613">
                  <c:v>41522.0</c:v>
                </c:pt>
                <c:pt idx="614">
                  <c:v>41523.0</c:v>
                </c:pt>
                <c:pt idx="615">
                  <c:v>41524.0</c:v>
                </c:pt>
                <c:pt idx="616">
                  <c:v>41525.0</c:v>
                </c:pt>
                <c:pt idx="617">
                  <c:v>41526.0</c:v>
                </c:pt>
                <c:pt idx="618">
                  <c:v>41527.0</c:v>
                </c:pt>
                <c:pt idx="619">
                  <c:v>41528.0</c:v>
                </c:pt>
                <c:pt idx="620">
                  <c:v>41529.0</c:v>
                </c:pt>
                <c:pt idx="621">
                  <c:v>41530.0</c:v>
                </c:pt>
                <c:pt idx="622">
                  <c:v>41531.0</c:v>
                </c:pt>
                <c:pt idx="623">
                  <c:v>41532.0</c:v>
                </c:pt>
                <c:pt idx="624">
                  <c:v>41533.0</c:v>
                </c:pt>
                <c:pt idx="625">
                  <c:v>41534.0</c:v>
                </c:pt>
                <c:pt idx="626">
                  <c:v>41535.0</c:v>
                </c:pt>
                <c:pt idx="627">
                  <c:v>41536.0</c:v>
                </c:pt>
                <c:pt idx="628">
                  <c:v>41537.0</c:v>
                </c:pt>
                <c:pt idx="629">
                  <c:v>41538.0</c:v>
                </c:pt>
                <c:pt idx="630">
                  <c:v>41539.0</c:v>
                </c:pt>
                <c:pt idx="631">
                  <c:v>41540.0</c:v>
                </c:pt>
                <c:pt idx="632">
                  <c:v>41541.0</c:v>
                </c:pt>
                <c:pt idx="633">
                  <c:v>41542.0</c:v>
                </c:pt>
                <c:pt idx="634">
                  <c:v>41543.0</c:v>
                </c:pt>
                <c:pt idx="635">
                  <c:v>41544.0</c:v>
                </c:pt>
                <c:pt idx="636">
                  <c:v>41545.0</c:v>
                </c:pt>
                <c:pt idx="637">
                  <c:v>41546.0</c:v>
                </c:pt>
                <c:pt idx="638">
                  <c:v>41547.0</c:v>
                </c:pt>
                <c:pt idx="639">
                  <c:v>41548.0</c:v>
                </c:pt>
                <c:pt idx="640">
                  <c:v>41549.0</c:v>
                </c:pt>
                <c:pt idx="641">
                  <c:v>41550.0</c:v>
                </c:pt>
                <c:pt idx="642">
                  <c:v>41551.0</c:v>
                </c:pt>
                <c:pt idx="643">
                  <c:v>41552.0</c:v>
                </c:pt>
                <c:pt idx="644">
                  <c:v>41553.0</c:v>
                </c:pt>
                <c:pt idx="645">
                  <c:v>41554.0</c:v>
                </c:pt>
                <c:pt idx="646">
                  <c:v>41555.0</c:v>
                </c:pt>
                <c:pt idx="647">
                  <c:v>41556.0</c:v>
                </c:pt>
                <c:pt idx="648">
                  <c:v>41557.0</c:v>
                </c:pt>
                <c:pt idx="649">
                  <c:v>41558.0</c:v>
                </c:pt>
                <c:pt idx="650">
                  <c:v>41559.0</c:v>
                </c:pt>
                <c:pt idx="651">
                  <c:v>41560.0</c:v>
                </c:pt>
                <c:pt idx="652">
                  <c:v>41561.0</c:v>
                </c:pt>
                <c:pt idx="653">
                  <c:v>41562.0</c:v>
                </c:pt>
                <c:pt idx="654">
                  <c:v>41563.0</c:v>
                </c:pt>
                <c:pt idx="655">
                  <c:v>41564.0</c:v>
                </c:pt>
                <c:pt idx="656">
                  <c:v>41565.0</c:v>
                </c:pt>
                <c:pt idx="657">
                  <c:v>41566.0</c:v>
                </c:pt>
                <c:pt idx="658">
                  <c:v>41567.0</c:v>
                </c:pt>
                <c:pt idx="659">
                  <c:v>41568.0</c:v>
                </c:pt>
                <c:pt idx="660">
                  <c:v>41569.0</c:v>
                </c:pt>
                <c:pt idx="661">
                  <c:v>41570.0</c:v>
                </c:pt>
                <c:pt idx="662">
                  <c:v>41571.0</c:v>
                </c:pt>
                <c:pt idx="663">
                  <c:v>41572.0</c:v>
                </c:pt>
                <c:pt idx="664">
                  <c:v>41573.0</c:v>
                </c:pt>
                <c:pt idx="665">
                  <c:v>41574.0</c:v>
                </c:pt>
                <c:pt idx="666">
                  <c:v>41575.0</c:v>
                </c:pt>
                <c:pt idx="667">
                  <c:v>41576.0</c:v>
                </c:pt>
                <c:pt idx="668">
                  <c:v>41577.0</c:v>
                </c:pt>
                <c:pt idx="669">
                  <c:v>41578.0</c:v>
                </c:pt>
                <c:pt idx="670">
                  <c:v>41579.0</c:v>
                </c:pt>
                <c:pt idx="671">
                  <c:v>41580.0</c:v>
                </c:pt>
                <c:pt idx="672">
                  <c:v>41581.0</c:v>
                </c:pt>
                <c:pt idx="673">
                  <c:v>41582.0</c:v>
                </c:pt>
                <c:pt idx="674">
                  <c:v>41583.0</c:v>
                </c:pt>
                <c:pt idx="675">
                  <c:v>41584.0</c:v>
                </c:pt>
                <c:pt idx="676">
                  <c:v>41585.0</c:v>
                </c:pt>
                <c:pt idx="677">
                  <c:v>41586.0</c:v>
                </c:pt>
                <c:pt idx="678">
                  <c:v>41587.0</c:v>
                </c:pt>
                <c:pt idx="679">
                  <c:v>41588.0</c:v>
                </c:pt>
                <c:pt idx="680">
                  <c:v>41589.0</c:v>
                </c:pt>
                <c:pt idx="681">
                  <c:v>41590.0</c:v>
                </c:pt>
                <c:pt idx="682">
                  <c:v>41591.0</c:v>
                </c:pt>
                <c:pt idx="683">
                  <c:v>41592.0</c:v>
                </c:pt>
                <c:pt idx="684">
                  <c:v>41593.0</c:v>
                </c:pt>
                <c:pt idx="685">
                  <c:v>41594.0</c:v>
                </c:pt>
                <c:pt idx="686">
                  <c:v>41595.0</c:v>
                </c:pt>
                <c:pt idx="687">
                  <c:v>41596.0</c:v>
                </c:pt>
                <c:pt idx="688">
                  <c:v>41597.0</c:v>
                </c:pt>
                <c:pt idx="689">
                  <c:v>41598.0</c:v>
                </c:pt>
                <c:pt idx="690">
                  <c:v>41599.0</c:v>
                </c:pt>
                <c:pt idx="691">
                  <c:v>41600.0</c:v>
                </c:pt>
                <c:pt idx="692">
                  <c:v>41601.0</c:v>
                </c:pt>
                <c:pt idx="693">
                  <c:v>41602.0</c:v>
                </c:pt>
                <c:pt idx="694">
                  <c:v>41603.0</c:v>
                </c:pt>
                <c:pt idx="695">
                  <c:v>41604.0</c:v>
                </c:pt>
                <c:pt idx="696">
                  <c:v>41605.0</c:v>
                </c:pt>
                <c:pt idx="697">
                  <c:v>41606.0</c:v>
                </c:pt>
                <c:pt idx="698">
                  <c:v>41607.0</c:v>
                </c:pt>
                <c:pt idx="699">
                  <c:v>41608.0</c:v>
                </c:pt>
                <c:pt idx="700">
                  <c:v>41609.0</c:v>
                </c:pt>
                <c:pt idx="701">
                  <c:v>41610.0</c:v>
                </c:pt>
                <c:pt idx="702">
                  <c:v>41611.0</c:v>
                </c:pt>
                <c:pt idx="703">
                  <c:v>41612.0</c:v>
                </c:pt>
                <c:pt idx="704">
                  <c:v>41613.0</c:v>
                </c:pt>
                <c:pt idx="705">
                  <c:v>41614.0</c:v>
                </c:pt>
                <c:pt idx="706">
                  <c:v>41615.0</c:v>
                </c:pt>
                <c:pt idx="707">
                  <c:v>41616.0</c:v>
                </c:pt>
                <c:pt idx="708">
                  <c:v>41617.0</c:v>
                </c:pt>
                <c:pt idx="709">
                  <c:v>41618.0</c:v>
                </c:pt>
                <c:pt idx="710">
                  <c:v>41619.0</c:v>
                </c:pt>
                <c:pt idx="711">
                  <c:v>41620.0</c:v>
                </c:pt>
                <c:pt idx="712">
                  <c:v>41621.0</c:v>
                </c:pt>
                <c:pt idx="713">
                  <c:v>41622.0</c:v>
                </c:pt>
                <c:pt idx="714">
                  <c:v>41623.0</c:v>
                </c:pt>
                <c:pt idx="715">
                  <c:v>41624.0</c:v>
                </c:pt>
                <c:pt idx="716">
                  <c:v>41625.0</c:v>
                </c:pt>
                <c:pt idx="717">
                  <c:v>41626.0</c:v>
                </c:pt>
                <c:pt idx="718">
                  <c:v>41627.0</c:v>
                </c:pt>
                <c:pt idx="719">
                  <c:v>41628.0</c:v>
                </c:pt>
                <c:pt idx="720">
                  <c:v>41629.0</c:v>
                </c:pt>
                <c:pt idx="721">
                  <c:v>41630.0</c:v>
                </c:pt>
                <c:pt idx="722">
                  <c:v>41631.0</c:v>
                </c:pt>
                <c:pt idx="723">
                  <c:v>41632.0</c:v>
                </c:pt>
                <c:pt idx="724">
                  <c:v>41633.0</c:v>
                </c:pt>
                <c:pt idx="725">
                  <c:v>41634.0</c:v>
                </c:pt>
                <c:pt idx="726">
                  <c:v>41635.0</c:v>
                </c:pt>
                <c:pt idx="727">
                  <c:v>41636.0</c:v>
                </c:pt>
                <c:pt idx="728">
                  <c:v>41637.0</c:v>
                </c:pt>
                <c:pt idx="729">
                  <c:v>41638.0</c:v>
                </c:pt>
                <c:pt idx="730">
                  <c:v>41639.0</c:v>
                </c:pt>
                <c:pt idx="731">
                  <c:v>41640.0</c:v>
                </c:pt>
                <c:pt idx="732">
                  <c:v>41641.0</c:v>
                </c:pt>
                <c:pt idx="733">
                  <c:v>41642.0</c:v>
                </c:pt>
                <c:pt idx="734">
                  <c:v>41643.0</c:v>
                </c:pt>
                <c:pt idx="735">
                  <c:v>41644.0</c:v>
                </c:pt>
                <c:pt idx="736">
                  <c:v>41645.0</c:v>
                </c:pt>
                <c:pt idx="737">
                  <c:v>41646.0</c:v>
                </c:pt>
                <c:pt idx="738">
                  <c:v>41647.0</c:v>
                </c:pt>
                <c:pt idx="739">
                  <c:v>41648.0</c:v>
                </c:pt>
                <c:pt idx="740">
                  <c:v>41649.0</c:v>
                </c:pt>
                <c:pt idx="741">
                  <c:v>41650.0</c:v>
                </c:pt>
                <c:pt idx="742">
                  <c:v>41651.0</c:v>
                </c:pt>
                <c:pt idx="743">
                  <c:v>41652.0</c:v>
                </c:pt>
                <c:pt idx="744">
                  <c:v>41653.0</c:v>
                </c:pt>
                <c:pt idx="745">
                  <c:v>41654.0</c:v>
                </c:pt>
                <c:pt idx="746">
                  <c:v>41655.0</c:v>
                </c:pt>
                <c:pt idx="747">
                  <c:v>41656.0</c:v>
                </c:pt>
                <c:pt idx="748">
                  <c:v>41657.0</c:v>
                </c:pt>
                <c:pt idx="749">
                  <c:v>41658.0</c:v>
                </c:pt>
                <c:pt idx="750">
                  <c:v>41659.0</c:v>
                </c:pt>
                <c:pt idx="751">
                  <c:v>41660.0</c:v>
                </c:pt>
                <c:pt idx="752">
                  <c:v>41661.0</c:v>
                </c:pt>
                <c:pt idx="753">
                  <c:v>41662.0</c:v>
                </c:pt>
                <c:pt idx="754">
                  <c:v>41663.0</c:v>
                </c:pt>
                <c:pt idx="755">
                  <c:v>41664.0</c:v>
                </c:pt>
                <c:pt idx="756">
                  <c:v>41665.0</c:v>
                </c:pt>
                <c:pt idx="757">
                  <c:v>41666.0</c:v>
                </c:pt>
                <c:pt idx="758">
                  <c:v>41667.0</c:v>
                </c:pt>
                <c:pt idx="759">
                  <c:v>41668.0</c:v>
                </c:pt>
                <c:pt idx="760">
                  <c:v>41669.0</c:v>
                </c:pt>
                <c:pt idx="761">
                  <c:v>41670.0</c:v>
                </c:pt>
                <c:pt idx="762">
                  <c:v>41671.0</c:v>
                </c:pt>
                <c:pt idx="763">
                  <c:v>41672.0</c:v>
                </c:pt>
                <c:pt idx="764">
                  <c:v>41673.0</c:v>
                </c:pt>
                <c:pt idx="765">
                  <c:v>41674.0</c:v>
                </c:pt>
                <c:pt idx="766">
                  <c:v>41675.0</c:v>
                </c:pt>
                <c:pt idx="767">
                  <c:v>41676.0</c:v>
                </c:pt>
                <c:pt idx="768">
                  <c:v>41677.0</c:v>
                </c:pt>
                <c:pt idx="769">
                  <c:v>41678.0</c:v>
                </c:pt>
                <c:pt idx="770">
                  <c:v>41679.0</c:v>
                </c:pt>
                <c:pt idx="771">
                  <c:v>41680.0</c:v>
                </c:pt>
                <c:pt idx="772">
                  <c:v>41681.0</c:v>
                </c:pt>
                <c:pt idx="773">
                  <c:v>41682.0</c:v>
                </c:pt>
                <c:pt idx="774">
                  <c:v>41683.0</c:v>
                </c:pt>
                <c:pt idx="775">
                  <c:v>41684.0</c:v>
                </c:pt>
                <c:pt idx="776">
                  <c:v>41685.0</c:v>
                </c:pt>
                <c:pt idx="777">
                  <c:v>41686.0</c:v>
                </c:pt>
                <c:pt idx="778">
                  <c:v>41687.0</c:v>
                </c:pt>
                <c:pt idx="779">
                  <c:v>41688.0</c:v>
                </c:pt>
                <c:pt idx="780">
                  <c:v>41689.0</c:v>
                </c:pt>
                <c:pt idx="781">
                  <c:v>41690.0</c:v>
                </c:pt>
                <c:pt idx="782">
                  <c:v>41691.0</c:v>
                </c:pt>
                <c:pt idx="783">
                  <c:v>41692.0</c:v>
                </c:pt>
                <c:pt idx="784">
                  <c:v>41693.0</c:v>
                </c:pt>
                <c:pt idx="785">
                  <c:v>41694.0</c:v>
                </c:pt>
                <c:pt idx="786">
                  <c:v>41695.0</c:v>
                </c:pt>
                <c:pt idx="787">
                  <c:v>41696.0</c:v>
                </c:pt>
                <c:pt idx="788">
                  <c:v>41697.0</c:v>
                </c:pt>
                <c:pt idx="789">
                  <c:v>41698.0</c:v>
                </c:pt>
                <c:pt idx="790">
                  <c:v>41699.0</c:v>
                </c:pt>
                <c:pt idx="791">
                  <c:v>41700.0</c:v>
                </c:pt>
                <c:pt idx="792">
                  <c:v>41701.0</c:v>
                </c:pt>
                <c:pt idx="793">
                  <c:v>41702.0</c:v>
                </c:pt>
                <c:pt idx="794">
                  <c:v>41703.0</c:v>
                </c:pt>
                <c:pt idx="795">
                  <c:v>41704.0</c:v>
                </c:pt>
                <c:pt idx="796">
                  <c:v>41705.0</c:v>
                </c:pt>
                <c:pt idx="797">
                  <c:v>41706.0</c:v>
                </c:pt>
                <c:pt idx="798">
                  <c:v>41707.0</c:v>
                </c:pt>
                <c:pt idx="799">
                  <c:v>41708.0</c:v>
                </c:pt>
                <c:pt idx="800">
                  <c:v>41709.0</c:v>
                </c:pt>
                <c:pt idx="801">
                  <c:v>41710.0</c:v>
                </c:pt>
                <c:pt idx="802">
                  <c:v>41711.0</c:v>
                </c:pt>
                <c:pt idx="803">
                  <c:v>41712.0</c:v>
                </c:pt>
                <c:pt idx="804">
                  <c:v>41713.0</c:v>
                </c:pt>
                <c:pt idx="805">
                  <c:v>41714.0</c:v>
                </c:pt>
                <c:pt idx="806">
                  <c:v>41715.0</c:v>
                </c:pt>
                <c:pt idx="807">
                  <c:v>41716.0</c:v>
                </c:pt>
                <c:pt idx="808">
                  <c:v>41717.0</c:v>
                </c:pt>
                <c:pt idx="809">
                  <c:v>41718.0</c:v>
                </c:pt>
                <c:pt idx="810">
                  <c:v>41719.0</c:v>
                </c:pt>
                <c:pt idx="811">
                  <c:v>41720.0</c:v>
                </c:pt>
                <c:pt idx="812">
                  <c:v>41721.0</c:v>
                </c:pt>
                <c:pt idx="813">
                  <c:v>41722.0</c:v>
                </c:pt>
                <c:pt idx="814">
                  <c:v>41723.0</c:v>
                </c:pt>
                <c:pt idx="815">
                  <c:v>41724.0</c:v>
                </c:pt>
                <c:pt idx="816">
                  <c:v>41725.0</c:v>
                </c:pt>
                <c:pt idx="817">
                  <c:v>41726.0</c:v>
                </c:pt>
                <c:pt idx="818">
                  <c:v>41727.0</c:v>
                </c:pt>
                <c:pt idx="819">
                  <c:v>41728.0</c:v>
                </c:pt>
                <c:pt idx="820">
                  <c:v>41729.0</c:v>
                </c:pt>
                <c:pt idx="821">
                  <c:v>41730.0</c:v>
                </c:pt>
                <c:pt idx="822">
                  <c:v>41731.0</c:v>
                </c:pt>
                <c:pt idx="823">
                  <c:v>41732.0</c:v>
                </c:pt>
                <c:pt idx="824">
                  <c:v>41733.0</c:v>
                </c:pt>
                <c:pt idx="825">
                  <c:v>41734.0</c:v>
                </c:pt>
                <c:pt idx="826">
                  <c:v>41735.0</c:v>
                </c:pt>
                <c:pt idx="827">
                  <c:v>41736.0</c:v>
                </c:pt>
                <c:pt idx="828">
                  <c:v>41737.0</c:v>
                </c:pt>
                <c:pt idx="829">
                  <c:v>41738.0</c:v>
                </c:pt>
                <c:pt idx="830">
                  <c:v>41739.0</c:v>
                </c:pt>
                <c:pt idx="831">
                  <c:v>41740.0</c:v>
                </c:pt>
                <c:pt idx="832">
                  <c:v>41741.0</c:v>
                </c:pt>
                <c:pt idx="833">
                  <c:v>41742.0</c:v>
                </c:pt>
                <c:pt idx="834">
                  <c:v>41743.0</c:v>
                </c:pt>
                <c:pt idx="835">
                  <c:v>41744.0</c:v>
                </c:pt>
                <c:pt idx="836">
                  <c:v>41745.0</c:v>
                </c:pt>
                <c:pt idx="837">
                  <c:v>41746.0</c:v>
                </c:pt>
                <c:pt idx="838">
                  <c:v>41747.0</c:v>
                </c:pt>
                <c:pt idx="839">
                  <c:v>41748.0</c:v>
                </c:pt>
                <c:pt idx="840">
                  <c:v>41749.0</c:v>
                </c:pt>
                <c:pt idx="841">
                  <c:v>41750.0</c:v>
                </c:pt>
                <c:pt idx="842">
                  <c:v>41751.0</c:v>
                </c:pt>
                <c:pt idx="843">
                  <c:v>41752.0</c:v>
                </c:pt>
                <c:pt idx="844">
                  <c:v>41753.0</c:v>
                </c:pt>
                <c:pt idx="845">
                  <c:v>41754.0</c:v>
                </c:pt>
                <c:pt idx="846">
                  <c:v>41755.0</c:v>
                </c:pt>
                <c:pt idx="847">
                  <c:v>41756.0</c:v>
                </c:pt>
                <c:pt idx="848">
                  <c:v>41757.0</c:v>
                </c:pt>
                <c:pt idx="849">
                  <c:v>41758.0</c:v>
                </c:pt>
                <c:pt idx="850">
                  <c:v>41759.0</c:v>
                </c:pt>
                <c:pt idx="851">
                  <c:v>41760.0</c:v>
                </c:pt>
                <c:pt idx="852">
                  <c:v>41761.0</c:v>
                </c:pt>
                <c:pt idx="853">
                  <c:v>41762.0</c:v>
                </c:pt>
                <c:pt idx="854">
                  <c:v>41763.0</c:v>
                </c:pt>
                <c:pt idx="855">
                  <c:v>41764.0</c:v>
                </c:pt>
                <c:pt idx="856">
                  <c:v>41765.0</c:v>
                </c:pt>
                <c:pt idx="857">
                  <c:v>41766.0</c:v>
                </c:pt>
                <c:pt idx="858">
                  <c:v>41767.0</c:v>
                </c:pt>
                <c:pt idx="859">
                  <c:v>41768.0</c:v>
                </c:pt>
                <c:pt idx="860">
                  <c:v>41769.0</c:v>
                </c:pt>
                <c:pt idx="861">
                  <c:v>41770.0</c:v>
                </c:pt>
                <c:pt idx="862">
                  <c:v>41771.0</c:v>
                </c:pt>
                <c:pt idx="863">
                  <c:v>41772.0</c:v>
                </c:pt>
                <c:pt idx="864">
                  <c:v>41773.0</c:v>
                </c:pt>
                <c:pt idx="865">
                  <c:v>41774.0</c:v>
                </c:pt>
                <c:pt idx="866">
                  <c:v>41775.0</c:v>
                </c:pt>
                <c:pt idx="867">
                  <c:v>41776.0</c:v>
                </c:pt>
                <c:pt idx="868">
                  <c:v>41777.0</c:v>
                </c:pt>
                <c:pt idx="869">
                  <c:v>41778.0</c:v>
                </c:pt>
                <c:pt idx="870">
                  <c:v>41779.0</c:v>
                </c:pt>
                <c:pt idx="871">
                  <c:v>41780.0</c:v>
                </c:pt>
                <c:pt idx="872">
                  <c:v>41781.0</c:v>
                </c:pt>
                <c:pt idx="873">
                  <c:v>41782.0</c:v>
                </c:pt>
                <c:pt idx="874">
                  <c:v>41783.0</c:v>
                </c:pt>
                <c:pt idx="875">
                  <c:v>41784.0</c:v>
                </c:pt>
                <c:pt idx="876">
                  <c:v>41785.0</c:v>
                </c:pt>
                <c:pt idx="877">
                  <c:v>41786.0</c:v>
                </c:pt>
                <c:pt idx="878">
                  <c:v>41787.0</c:v>
                </c:pt>
                <c:pt idx="879">
                  <c:v>41788.0</c:v>
                </c:pt>
                <c:pt idx="880">
                  <c:v>41789.0</c:v>
                </c:pt>
                <c:pt idx="881">
                  <c:v>41790.0</c:v>
                </c:pt>
                <c:pt idx="882">
                  <c:v>41791.0</c:v>
                </c:pt>
                <c:pt idx="883">
                  <c:v>41792.0</c:v>
                </c:pt>
                <c:pt idx="884">
                  <c:v>41793.0</c:v>
                </c:pt>
                <c:pt idx="885">
                  <c:v>41794.0</c:v>
                </c:pt>
                <c:pt idx="886">
                  <c:v>41795.0</c:v>
                </c:pt>
                <c:pt idx="887">
                  <c:v>41796.0</c:v>
                </c:pt>
                <c:pt idx="888">
                  <c:v>41797.0</c:v>
                </c:pt>
                <c:pt idx="889">
                  <c:v>41798.0</c:v>
                </c:pt>
                <c:pt idx="890">
                  <c:v>41799.0</c:v>
                </c:pt>
                <c:pt idx="891">
                  <c:v>41800.0</c:v>
                </c:pt>
                <c:pt idx="892">
                  <c:v>41801.0</c:v>
                </c:pt>
                <c:pt idx="893">
                  <c:v>41802.0</c:v>
                </c:pt>
                <c:pt idx="894">
                  <c:v>41803.0</c:v>
                </c:pt>
                <c:pt idx="895">
                  <c:v>41804.0</c:v>
                </c:pt>
                <c:pt idx="896">
                  <c:v>41805.0</c:v>
                </c:pt>
                <c:pt idx="897">
                  <c:v>41806.0</c:v>
                </c:pt>
                <c:pt idx="898">
                  <c:v>41807.0</c:v>
                </c:pt>
                <c:pt idx="899">
                  <c:v>41808.0</c:v>
                </c:pt>
                <c:pt idx="900">
                  <c:v>41809.0</c:v>
                </c:pt>
                <c:pt idx="901">
                  <c:v>41810.0</c:v>
                </c:pt>
                <c:pt idx="902">
                  <c:v>41811.0</c:v>
                </c:pt>
                <c:pt idx="903">
                  <c:v>41812.0</c:v>
                </c:pt>
                <c:pt idx="904">
                  <c:v>41813.0</c:v>
                </c:pt>
                <c:pt idx="905">
                  <c:v>41814.0</c:v>
                </c:pt>
                <c:pt idx="906">
                  <c:v>41815.0</c:v>
                </c:pt>
                <c:pt idx="907">
                  <c:v>41816.0</c:v>
                </c:pt>
                <c:pt idx="908">
                  <c:v>41817.0</c:v>
                </c:pt>
                <c:pt idx="909">
                  <c:v>41818.0</c:v>
                </c:pt>
                <c:pt idx="910">
                  <c:v>41819.0</c:v>
                </c:pt>
                <c:pt idx="911">
                  <c:v>41820.0</c:v>
                </c:pt>
                <c:pt idx="912">
                  <c:v>41821.0</c:v>
                </c:pt>
                <c:pt idx="913">
                  <c:v>41822.0</c:v>
                </c:pt>
                <c:pt idx="914">
                  <c:v>41823.0</c:v>
                </c:pt>
                <c:pt idx="915">
                  <c:v>41824.0</c:v>
                </c:pt>
                <c:pt idx="916">
                  <c:v>41825.0</c:v>
                </c:pt>
                <c:pt idx="917">
                  <c:v>41826.0</c:v>
                </c:pt>
                <c:pt idx="918">
                  <c:v>41827.0</c:v>
                </c:pt>
                <c:pt idx="919">
                  <c:v>41828.0</c:v>
                </c:pt>
                <c:pt idx="920">
                  <c:v>41829.0</c:v>
                </c:pt>
                <c:pt idx="921">
                  <c:v>41830.0</c:v>
                </c:pt>
                <c:pt idx="922">
                  <c:v>41831.0</c:v>
                </c:pt>
                <c:pt idx="923">
                  <c:v>41832.0</c:v>
                </c:pt>
                <c:pt idx="924">
                  <c:v>41833.0</c:v>
                </c:pt>
                <c:pt idx="925">
                  <c:v>41834.0</c:v>
                </c:pt>
                <c:pt idx="926">
                  <c:v>41835.0</c:v>
                </c:pt>
                <c:pt idx="927">
                  <c:v>41836.0</c:v>
                </c:pt>
                <c:pt idx="928">
                  <c:v>41837.0</c:v>
                </c:pt>
                <c:pt idx="929">
                  <c:v>41838.0</c:v>
                </c:pt>
                <c:pt idx="930">
                  <c:v>41839.0</c:v>
                </c:pt>
                <c:pt idx="931">
                  <c:v>41840.0</c:v>
                </c:pt>
                <c:pt idx="932">
                  <c:v>41841.0</c:v>
                </c:pt>
                <c:pt idx="933">
                  <c:v>41842.0</c:v>
                </c:pt>
                <c:pt idx="934">
                  <c:v>41843.0</c:v>
                </c:pt>
                <c:pt idx="935">
                  <c:v>41844.0</c:v>
                </c:pt>
                <c:pt idx="936">
                  <c:v>41845.0</c:v>
                </c:pt>
                <c:pt idx="937">
                  <c:v>41846.0</c:v>
                </c:pt>
                <c:pt idx="938">
                  <c:v>41847.0</c:v>
                </c:pt>
                <c:pt idx="939">
                  <c:v>41848.0</c:v>
                </c:pt>
                <c:pt idx="940">
                  <c:v>41849.0</c:v>
                </c:pt>
                <c:pt idx="941">
                  <c:v>41850.0</c:v>
                </c:pt>
                <c:pt idx="942">
                  <c:v>41851.0</c:v>
                </c:pt>
                <c:pt idx="943">
                  <c:v>41852.0</c:v>
                </c:pt>
                <c:pt idx="944">
                  <c:v>41853.0</c:v>
                </c:pt>
                <c:pt idx="945">
                  <c:v>41854.0</c:v>
                </c:pt>
                <c:pt idx="946">
                  <c:v>41855.0</c:v>
                </c:pt>
                <c:pt idx="947">
                  <c:v>41856.0</c:v>
                </c:pt>
                <c:pt idx="948">
                  <c:v>41857.0</c:v>
                </c:pt>
                <c:pt idx="949">
                  <c:v>41858.0</c:v>
                </c:pt>
                <c:pt idx="950">
                  <c:v>41859.0</c:v>
                </c:pt>
                <c:pt idx="951">
                  <c:v>41860.0</c:v>
                </c:pt>
                <c:pt idx="952">
                  <c:v>41861.0</c:v>
                </c:pt>
                <c:pt idx="953">
                  <c:v>41862.0</c:v>
                </c:pt>
                <c:pt idx="954">
                  <c:v>41863.0</c:v>
                </c:pt>
                <c:pt idx="955">
                  <c:v>41864.0</c:v>
                </c:pt>
                <c:pt idx="956">
                  <c:v>41865.0</c:v>
                </c:pt>
                <c:pt idx="957">
                  <c:v>41866.0</c:v>
                </c:pt>
                <c:pt idx="958">
                  <c:v>41867.0</c:v>
                </c:pt>
                <c:pt idx="959">
                  <c:v>41868.0</c:v>
                </c:pt>
                <c:pt idx="960">
                  <c:v>41869.0</c:v>
                </c:pt>
                <c:pt idx="961">
                  <c:v>41870.0</c:v>
                </c:pt>
                <c:pt idx="962">
                  <c:v>41871.0</c:v>
                </c:pt>
                <c:pt idx="963">
                  <c:v>41872.0</c:v>
                </c:pt>
                <c:pt idx="964">
                  <c:v>41873.0</c:v>
                </c:pt>
                <c:pt idx="965">
                  <c:v>41874.0</c:v>
                </c:pt>
                <c:pt idx="966">
                  <c:v>41875.0</c:v>
                </c:pt>
                <c:pt idx="967">
                  <c:v>41876.0</c:v>
                </c:pt>
                <c:pt idx="968">
                  <c:v>41877.0</c:v>
                </c:pt>
                <c:pt idx="969">
                  <c:v>41878.0</c:v>
                </c:pt>
                <c:pt idx="970">
                  <c:v>41879.0</c:v>
                </c:pt>
                <c:pt idx="971">
                  <c:v>41880.0</c:v>
                </c:pt>
                <c:pt idx="972">
                  <c:v>41881.0</c:v>
                </c:pt>
                <c:pt idx="973">
                  <c:v>41882.0</c:v>
                </c:pt>
                <c:pt idx="974">
                  <c:v>41883.0</c:v>
                </c:pt>
                <c:pt idx="975">
                  <c:v>41884.0</c:v>
                </c:pt>
                <c:pt idx="976">
                  <c:v>41885.0</c:v>
                </c:pt>
                <c:pt idx="977">
                  <c:v>41886.0</c:v>
                </c:pt>
                <c:pt idx="978">
                  <c:v>41887.0</c:v>
                </c:pt>
                <c:pt idx="979">
                  <c:v>41888.0</c:v>
                </c:pt>
                <c:pt idx="980">
                  <c:v>41889.0</c:v>
                </c:pt>
                <c:pt idx="981">
                  <c:v>41890.0</c:v>
                </c:pt>
                <c:pt idx="982">
                  <c:v>41891.0</c:v>
                </c:pt>
                <c:pt idx="983">
                  <c:v>41892.0</c:v>
                </c:pt>
                <c:pt idx="984">
                  <c:v>41893.0</c:v>
                </c:pt>
                <c:pt idx="985">
                  <c:v>41894.0</c:v>
                </c:pt>
                <c:pt idx="986">
                  <c:v>41895.0</c:v>
                </c:pt>
                <c:pt idx="987">
                  <c:v>41896.0</c:v>
                </c:pt>
                <c:pt idx="988">
                  <c:v>41897.0</c:v>
                </c:pt>
                <c:pt idx="989">
                  <c:v>41898.0</c:v>
                </c:pt>
                <c:pt idx="990">
                  <c:v>41899.0</c:v>
                </c:pt>
                <c:pt idx="991">
                  <c:v>41900.0</c:v>
                </c:pt>
                <c:pt idx="992">
                  <c:v>41901.0</c:v>
                </c:pt>
                <c:pt idx="993">
                  <c:v>41902.0</c:v>
                </c:pt>
                <c:pt idx="994">
                  <c:v>41903.0</c:v>
                </c:pt>
                <c:pt idx="995">
                  <c:v>41904.0</c:v>
                </c:pt>
                <c:pt idx="996">
                  <c:v>41905.0</c:v>
                </c:pt>
                <c:pt idx="997">
                  <c:v>41906.0</c:v>
                </c:pt>
                <c:pt idx="998">
                  <c:v>41907.0</c:v>
                </c:pt>
                <c:pt idx="999">
                  <c:v>41908.0</c:v>
                </c:pt>
                <c:pt idx="1000">
                  <c:v>41909.0</c:v>
                </c:pt>
                <c:pt idx="1001">
                  <c:v>41910.0</c:v>
                </c:pt>
                <c:pt idx="1002">
                  <c:v>41911.0</c:v>
                </c:pt>
                <c:pt idx="1003">
                  <c:v>41912.0</c:v>
                </c:pt>
                <c:pt idx="1004">
                  <c:v>41913.0</c:v>
                </c:pt>
                <c:pt idx="1005">
                  <c:v>41914.0</c:v>
                </c:pt>
                <c:pt idx="1006">
                  <c:v>41915.0</c:v>
                </c:pt>
                <c:pt idx="1007">
                  <c:v>41916.0</c:v>
                </c:pt>
                <c:pt idx="1008">
                  <c:v>41917.0</c:v>
                </c:pt>
                <c:pt idx="1009">
                  <c:v>41918.0</c:v>
                </c:pt>
                <c:pt idx="1010">
                  <c:v>41919.0</c:v>
                </c:pt>
                <c:pt idx="1011">
                  <c:v>41920.0</c:v>
                </c:pt>
                <c:pt idx="1012">
                  <c:v>41921.0</c:v>
                </c:pt>
                <c:pt idx="1013">
                  <c:v>41922.0</c:v>
                </c:pt>
                <c:pt idx="1014">
                  <c:v>41923.0</c:v>
                </c:pt>
                <c:pt idx="1015">
                  <c:v>41924.0</c:v>
                </c:pt>
                <c:pt idx="1016">
                  <c:v>41925.0</c:v>
                </c:pt>
                <c:pt idx="1017">
                  <c:v>41926.0</c:v>
                </c:pt>
                <c:pt idx="1018">
                  <c:v>41927.0</c:v>
                </c:pt>
                <c:pt idx="1019">
                  <c:v>41928.0</c:v>
                </c:pt>
                <c:pt idx="1020">
                  <c:v>41929.0</c:v>
                </c:pt>
                <c:pt idx="1021">
                  <c:v>41930.0</c:v>
                </c:pt>
                <c:pt idx="1022">
                  <c:v>41931.0</c:v>
                </c:pt>
                <c:pt idx="1023">
                  <c:v>41932.0</c:v>
                </c:pt>
                <c:pt idx="1024">
                  <c:v>41933.0</c:v>
                </c:pt>
                <c:pt idx="1025">
                  <c:v>41934.0</c:v>
                </c:pt>
                <c:pt idx="1026">
                  <c:v>41935.0</c:v>
                </c:pt>
                <c:pt idx="1027">
                  <c:v>41936.0</c:v>
                </c:pt>
                <c:pt idx="1028">
                  <c:v>41937.0</c:v>
                </c:pt>
                <c:pt idx="1029">
                  <c:v>41938.0</c:v>
                </c:pt>
                <c:pt idx="1030">
                  <c:v>41939.0</c:v>
                </c:pt>
                <c:pt idx="1031">
                  <c:v>41940.0</c:v>
                </c:pt>
                <c:pt idx="1032">
                  <c:v>41941.0</c:v>
                </c:pt>
                <c:pt idx="1033">
                  <c:v>41942.0</c:v>
                </c:pt>
                <c:pt idx="1034">
                  <c:v>41943.0</c:v>
                </c:pt>
                <c:pt idx="1035">
                  <c:v>41944.0</c:v>
                </c:pt>
                <c:pt idx="1036">
                  <c:v>41945.0</c:v>
                </c:pt>
                <c:pt idx="1037">
                  <c:v>41946.0</c:v>
                </c:pt>
                <c:pt idx="1038">
                  <c:v>41947.0</c:v>
                </c:pt>
                <c:pt idx="1039">
                  <c:v>41948.0</c:v>
                </c:pt>
                <c:pt idx="1040">
                  <c:v>41949.0</c:v>
                </c:pt>
                <c:pt idx="1041">
                  <c:v>41950.0</c:v>
                </c:pt>
                <c:pt idx="1042">
                  <c:v>41951.0</c:v>
                </c:pt>
                <c:pt idx="1043">
                  <c:v>41952.0</c:v>
                </c:pt>
                <c:pt idx="1044">
                  <c:v>41953.0</c:v>
                </c:pt>
                <c:pt idx="1045">
                  <c:v>41954.0</c:v>
                </c:pt>
                <c:pt idx="1046">
                  <c:v>41955.0</c:v>
                </c:pt>
                <c:pt idx="1047">
                  <c:v>41956.0</c:v>
                </c:pt>
                <c:pt idx="1048">
                  <c:v>41957.0</c:v>
                </c:pt>
                <c:pt idx="1049">
                  <c:v>41958.0</c:v>
                </c:pt>
                <c:pt idx="1050">
                  <c:v>41959.0</c:v>
                </c:pt>
                <c:pt idx="1051">
                  <c:v>41960.0</c:v>
                </c:pt>
                <c:pt idx="1052">
                  <c:v>41961.0</c:v>
                </c:pt>
                <c:pt idx="1053">
                  <c:v>41962.0</c:v>
                </c:pt>
                <c:pt idx="1054">
                  <c:v>41963.0</c:v>
                </c:pt>
                <c:pt idx="1055">
                  <c:v>41964.0</c:v>
                </c:pt>
                <c:pt idx="1056">
                  <c:v>41965.0</c:v>
                </c:pt>
                <c:pt idx="1057">
                  <c:v>41966.0</c:v>
                </c:pt>
                <c:pt idx="1058">
                  <c:v>41967.0</c:v>
                </c:pt>
                <c:pt idx="1059">
                  <c:v>41968.0</c:v>
                </c:pt>
                <c:pt idx="1060">
                  <c:v>41969.0</c:v>
                </c:pt>
                <c:pt idx="1061">
                  <c:v>41970.0</c:v>
                </c:pt>
                <c:pt idx="1062">
                  <c:v>41971.0</c:v>
                </c:pt>
                <c:pt idx="1063">
                  <c:v>41972.0</c:v>
                </c:pt>
                <c:pt idx="1064">
                  <c:v>41973.0</c:v>
                </c:pt>
                <c:pt idx="1065">
                  <c:v>41974.0</c:v>
                </c:pt>
                <c:pt idx="1066">
                  <c:v>41975.0</c:v>
                </c:pt>
                <c:pt idx="1067">
                  <c:v>41976.0</c:v>
                </c:pt>
                <c:pt idx="1068">
                  <c:v>41977.0</c:v>
                </c:pt>
                <c:pt idx="1069">
                  <c:v>41978.0</c:v>
                </c:pt>
                <c:pt idx="1070">
                  <c:v>41979.0</c:v>
                </c:pt>
                <c:pt idx="1071">
                  <c:v>41980.0</c:v>
                </c:pt>
                <c:pt idx="1072">
                  <c:v>41981.0</c:v>
                </c:pt>
                <c:pt idx="1073">
                  <c:v>41982.0</c:v>
                </c:pt>
                <c:pt idx="1074">
                  <c:v>41983.0</c:v>
                </c:pt>
                <c:pt idx="1075">
                  <c:v>41984.0</c:v>
                </c:pt>
                <c:pt idx="1076">
                  <c:v>41985.0</c:v>
                </c:pt>
                <c:pt idx="1077">
                  <c:v>41986.0</c:v>
                </c:pt>
                <c:pt idx="1078">
                  <c:v>41987.0</c:v>
                </c:pt>
                <c:pt idx="1079">
                  <c:v>41988.0</c:v>
                </c:pt>
                <c:pt idx="1080">
                  <c:v>41989.0</c:v>
                </c:pt>
                <c:pt idx="1081">
                  <c:v>41990.0</c:v>
                </c:pt>
                <c:pt idx="1082">
                  <c:v>41991.0</c:v>
                </c:pt>
                <c:pt idx="1083">
                  <c:v>41992.0</c:v>
                </c:pt>
                <c:pt idx="1084">
                  <c:v>41993.0</c:v>
                </c:pt>
                <c:pt idx="1085">
                  <c:v>41994.0</c:v>
                </c:pt>
                <c:pt idx="1086">
                  <c:v>41995.0</c:v>
                </c:pt>
                <c:pt idx="1087">
                  <c:v>41996.0</c:v>
                </c:pt>
                <c:pt idx="1088">
                  <c:v>41997.0</c:v>
                </c:pt>
                <c:pt idx="1089">
                  <c:v>41998.0</c:v>
                </c:pt>
                <c:pt idx="1090">
                  <c:v>41999.0</c:v>
                </c:pt>
                <c:pt idx="1091">
                  <c:v>42000.0</c:v>
                </c:pt>
                <c:pt idx="1092">
                  <c:v>42001.0</c:v>
                </c:pt>
                <c:pt idx="1093">
                  <c:v>42002.0</c:v>
                </c:pt>
                <c:pt idx="1094">
                  <c:v>42003.0</c:v>
                </c:pt>
                <c:pt idx="1095">
                  <c:v>42004.0</c:v>
                </c:pt>
                <c:pt idx="1096">
                  <c:v>42005.0</c:v>
                </c:pt>
                <c:pt idx="1097">
                  <c:v>42006.0</c:v>
                </c:pt>
                <c:pt idx="1098">
                  <c:v>42007.0</c:v>
                </c:pt>
                <c:pt idx="1099">
                  <c:v>42008.0</c:v>
                </c:pt>
                <c:pt idx="1100">
                  <c:v>42009.0</c:v>
                </c:pt>
                <c:pt idx="1101">
                  <c:v>42010.0</c:v>
                </c:pt>
                <c:pt idx="1102">
                  <c:v>42011.0</c:v>
                </c:pt>
                <c:pt idx="1103">
                  <c:v>42012.0</c:v>
                </c:pt>
                <c:pt idx="1104">
                  <c:v>42013.0</c:v>
                </c:pt>
                <c:pt idx="1105">
                  <c:v>42014.0</c:v>
                </c:pt>
                <c:pt idx="1106">
                  <c:v>42015.0</c:v>
                </c:pt>
                <c:pt idx="1107">
                  <c:v>42016.0</c:v>
                </c:pt>
                <c:pt idx="1108">
                  <c:v>42017.0</c:v>
                </c:pt>
                <c:pt idx="1109">
                  <c:v>42018.0</c:v>
                </c:pt>
                <c:pt idx="1110">
                  <c:v>42019.0</c:v>
                </c:pt>
                <c:pt idx="1111">
                  <c:v>42020.0</c:v>
                </c:pt>
                <c:pt idx="1112">
                  <c:v>42021.0</c:v>
                </c:pt>
                <c:pt idx="1113">
                  <c:v>42022.0</c:v>
                </c:pt>
                <c:pt idx="1114">
                  <c:v>42023.0</c:v>
                </c:pt>
                <c:pt idx="1115">
                  <c:v>42024.0</c:v>
                </c:pt>
                <c:pt idx="1116">
                  <c:v>42025.0</c:v>
                </c:pt>
                <c:pt idx="1117">
                  <c:v>42026.0</c:v>
                </c:pt>
                <c:pt idx="1118">
                  <c:v>42027.0</c:v>
                </c:pt>
                <c:pt idx="1119">
                  <c:v>42028.0</c:v>
                </c:pt>
                <c:pt idx="1120">
                  <c:v>42029.0</c:v>
                </c:pt>
                <c:pt idx="1121">
                  <c:v>42030.0</c:v>
                </c:pt>
                <c:pt idx="1122">
                  <c:v>42031.0</c:v>
                </c:pt>
                <c:pt idx="1123">
                  <c:v>42032.0</c:v>
                </c:pt>
                <c:pt idx="1124">
                  <c:v>42033.0</c:v>
                </c:pt>
                <c:pt idx="1125">
                  <c:v>42034.0</c:v>
                </c:pt>
                <c:pt idx="1126">
                  <c:v>42035.0</c:v>
                </c:pt>
                <c:pt idx="1127">
                  <c:v>42036.0</c:v>
                </c:pt>
                <c:pt idx="1128">
                  <c:v>42037.0</c:v>
                </c:pt>
                <c:pt idx="1129">
                  <c:v>42038.0</c:v>
                </c:pt>
                <c:pt idx="1130">
                  <c:v>42039.0</c:v>
                </c:pt>
                <c:pt idx="1131">
                  <c:v>42040.0</c:v>
                </c:pt>
                <c:pt idx="1132">
                  <c:v>42041.0</c:v>
                </c:pt>
                <c:pt idx="1133">
                  <c:v>42042.0</c:v>
                </c:pt>
                <c:pt idx="1134">
                  <c:v>42043.0</c:v>
                </c:pt>
                <c:pt idx="1135">
                  <c:v>42044.0</c:v>
                </c:pt>
                <c:pt idx="1136">
                  <c:v>42045.0</c:v>
                </c:pt>
                <c:pt idx="1137">
                  <c:v>42046.0</c:v>
                </c:pt>
                <c:pt idx="1138">
                  <c:v>42047.0</c:v>
                </c:pt>
                <c:pt idx="1139">
                  <c:v>42048.0</c:v>
                </c:pt>
                <c:pt idx="1140">
                  <c:v>42049.0</c:v>
                </c:pt>
                <c:pt idx="1141">
                  <c:v>42050.0</c:v>
                </c:pt>
                <c:pt idx="1142">
                  <c:v>42051.0</c:v>
                </c:pt>
                <c:pt idx="1143">
                  <c:v>42052.0</c:v>
                </c:pt>
                <c:pt idx="1144">
                  <c:v>42053.0</c:v>
                </c:pt>
                <c:pt idx="1145">
                  <c:v>42054.0</c:v>
                </c:pt>
                <c:pt idx="1146">
                  <c:v>42055.0</c:v>
                </c:pt>
                <c:pt idx="1147">
                  <c:v>42056.0</c:v>
                </c:pt>
                <c:pt idx="1148">
                  <c:v>42057.0</c:v>
                </c:pt>
                <c:pt idx="1149">
                  <c:v>42058.0</c:v>
                </c:pt>
                <c:pt idx="1150">
                  <c:v>42059.0</c:v>
                </c:pt>
                <c:pt idx="1151">
                  <c:v>42060.0</c:v>
                </c:pt>
                <c:pt idx="1152">
                  <c:v>42061.0</c:v>
                </c:pt>
                <c:pt idx="1153">
                  <c:v>42062.0</c:v>
                </c:pt>
                <c:pt idx="1154">
                  <c:v>42063.0</c:v>
                </c:pt>
                <c:pt idx="1155">
                  <c:v>42064.0</c:v>
                </c:pt>
                <c:pt idx="1156">
                  <c:v>42065.0</c:v>
                </c:pt>
                <c:pt idx="1157">
                  <c:v>42066.0</c:v>
                </c:pt>
                <c:pt idx="1158">
                  <c:v>42067.0</c:v>
                </c:pt>
                <c:pt idx="1159">
                  <c:v>42068.0</c:v>
                </c:pt>
                <c:pt idx="1160">
                  <c:v>42069.0</c:v>
                </c:pt>
                <c:pt idx="1161">
                  <c:v>42070.0</c:v>
                </c:pt>
                <c:pt idx="1162">
                  <c:v>42071.0</c:v>
                </c:pt>
                <c:pt idx="1163">
                  <c:v>42072.0</c:v>
                </c:pt>
                <c:pt idx="1164">
                  <c:v>42073.0</c:v>
                </c:pt>
                <c:pt idx="1165">
                  <c:v>42074.0</c:v>
                </c:pt>
                <c:pt idx="1166">
                  <c:v>42075.0</c:v>
                </c:pt>
                <c:pt idx="1167">
                  <c:v>42076.0</c:v>
                </c:pt>
                <c:pt idx="1168">
                  <c:v>42077.0</c:v>
                </c:pt>
                <c:pt idx="1169">
                  <c:v>42078.0</c:v>
                </c:pt>
                <c:pt idx="1170">
                  <c:v>42079.0</c:v>
                </c:pt>
                <c:pt idx="1171">
                  <c:v>42080.0</c:v>
                </c:pt>
                <c:pt idx="1172">
                  <c:v>42081.0</c:v>
                </c:pt>
                <c:pt idx="1173">
                  <c:v>42082.0</c:v>
                </c:pt>
                <c:pt idx="1174">
                  <c:v>42083.0</c:v>
                </c:pt>
                <c:pt idx="1175">
                  <c:v>42084.0</c:v>
                </c:pt>
                <c:pt idx="1176">
                  <c:v>42085.0</c:v>
                </c:pt>
                <c:pt idx="1177">
                  <c:v>42086.0</c:v>
                </c:pt>
                <c:pt idx="1178">
                  <c:v>42087.0</c:v>
                </c:pt>
                <c:pt idx="1179">
                  <c:v>42088.0</c:v>
                </c:pt>
                <c:pt idx="1180">
                  <c:v>42089.0</c:v>
                </c:pt>
                <c:pt idx="1181">
                  <c:v>42090.0</c:v>
                </c:pt>
                <c:pt idx="1182">
                  <c:v>42091.0</c:v>
                </c:pt>
                <c:pt idx="1183">
                  <c:v>42092.0</c:v>
                </c:pt>
                <c:pt idx="1184">
                  <c:v>42093.0</c:v>
                </c:pt>
                <c:pt idx="1185">
                  <c:v>42094.0</c:v>
                </c:pt>
                <c:pt idx="1186">
                  <c:v>42095.0</c:v>
                </c:pt>
                <c:pt idx="1187">
                  <c:v>42096.0</c:v>
                </c:pt>
                <c:pt idx="1188">
                  <c:v>42097.0</c:v>
                </c:pt>
                <c:pt idx="1189">
                  <c:v>42098.0</c:v>
                </c:pt>
                <c:pt idx="1190">
                  <c:v>42099.0</c:v>
                </c:pt>
                <c:pt idx="1191">
                  <c:v>42100.0</c:v>
                </c:pt>
                <c:pt idx="1192">
                  <c:v>42101.0</c:v>
                </c:pt>
                <c:pt idx="1193">
                  <c:v>42102.0</c:v>
                </c:pt>
                <c:pt idx="1194">
                  <c:v>42103.0</c:v>
                </c:pt>
                <c:pt idx="1195">
                  <c:v>42104.0</c:v>
                </c:pt>
                <c:pt idx="1196">
                  <c:v>42105.0</c:v>
                </c:pt>
                <c:pt idx="1197">
                  <c:v>42106.0</c:v>
                </c:pt>
                <c:pt idx="1198">
                  <c:v>42107.0</c:v>
                </c:pt>
                <c:pt idx="1199">
                  <c:v>42108.0</c:v>
                </c:pt>
                <c:pt idx="1200">
                  <c:v>42109.0</c:v>
                </c:pt>
                <c:pt idx="1201">
                  <c:v>42110.0</c:v>
                </c:pt>
                <c:pt idx="1202">
                  <c:v>42111.0</c:v>
                </c:pt>
                <c:pt idx="1203">
                  <c:v>42112.0</c:v>
                </c:pt>
                <c:pt idx="1204">
                  <c:v>42113.0</c:v>
                </c:pt>
                <c:pt idx="1205">
                  <c:v>42114.0</c:v>
                </c:pt>
                <c:pt idx="1206">
                  <c:v>42115.0</c:v>
                </c:pt>
                <c:pt idx="1207">
                  <c:v>42116.0</c:v>
                </c:pt>
                <c:pt idx="1208">
                  <c:v>42117.0</c:v>
                </c:pt>
                <c:pt idx="1209">
                  <c:v>42118.0</c:v>
                </c:pt>
                <c:pt idx="1210">
                  <c:v>42119.0</c:v>
                </c:pt>
                <c:pt idx="1211">
                  <c:v>42120.0</c:v>
                </c:pt>
                <c:pt idx="1212">
                  <c:v>42121.0</c:v>
                </c:pt>
                <c:pt idx="1213">
                  <c:v>42122.0</c:v>
                </c:pt>
                <c:pt idx="1214">
                  <c:v>42123.0</c:v>
                </c:pt>
                <c:pt idx="1215">
                  <c:v>42124.0</c:v>
                </c:pt>
                <c:pt idx="1216">
                  <c:v>42125.0</c:v>
                </c:pt>
                <c:pt idx="1217">
                  <c:v>42126.0</c:v>
                </c:pt>
                <c:pt idx="1218">
                  <c:v>42127.0</c:v>
                </c:pt>
                <c:pt idx="1219">
                  <c:v>42128.0</c:v>
                </c:pt>
                <c:pt idx="1220">
                  <c:v>42129.0</c:v>
                </c:pt>
                <c:pt idx="1221">
                  <c:v>42130.0</c:v>
                </c:pt>
                <c:pt idx="1222">
                  <c:v>42131.0</c:v>
                </c:pt>
                <c:pt idx="1223">
                  <c:v>42132.0</c:v>
                </c:pt>
                <c:pt idx="1224">
                  <c:v>42133.0</c:v>
                </c:pt>
                <c:pt idx="1225">
                  <c:v>42134.0</c:v>
                </c:pt>
                <c:pt idx="1226">
                  <c:v>42135.0</c:v>
                </c:pt>
                <c:pt idx="1227">
                  <c:v>42136.0</c:v>
                </c:pt>
                <c:pt idx="1228">
                  <c:v>42137.0</c:v>
                </c:pt>
                <c:pt idx="1229">
                  <c:v>42138.0</c:v>
                </c:pt>
                <c:pt idx="1230">
                  <c:v>42139.0</c:v>
                </c:pt>
                <c:pt idx="1231">
                  <c:v>42140.0</c:v>
                </c:pt>
                <c:pt idx="1232">
                  <c:v>42141.0</c:v>
                </c:pt>
                <c:pt idx="1233">
                  <c:v>42142.0</c:v>
                </c:pt>
                <c:pt idx="1234">
                  <c:v>42143.0</c:v>
                </c:pt>
                <c:pt idx="1235">
                  <c:v>42144.0</c:v>
                </c:pt>
                <c:pt idx="1236">
                  <c:v>42145.0</c:v>
                </c:pt>
                <c:pt idx="1237">
                  <c:v>42146.0</c:v>
                </c:pt>
                <c:pt idx="1238">
                  <c:v>42147.0</c:v>
                </c:pt>
                <c:pt idx="1239">
                  <c:v>42148.0</c:v>
                </c:pt>
                <c:pt idx="1240">
                  <c:v>42149.0</c:v>
                </c:pt>
                <c:pt idx="1241">
                  <c:v>42150.0</c:v>
                </c:pt>
                <c:pt idx="1242">
                  <c:v>42151.0</c:v>
                </c:pt>
                <c:pt idx="1243">
                  <c:v>42152.0</c:v>
                </c:pt>
                <c:pt idx="1244">
                  <c:v>42153.0</c:v>
                </c:pt>
                <c:pt idx="1245">
                  <c:v>42154.0</c:v>
                </c:pt>
                <c:pt idx="1246">
                  <c:v>42155.0</c:v>
                </c:pt>
                <c:pt idx="1247">
                  <c:v>42156.0</c:v>
                </c:pt>
                <c:pt idx="1248">
                  <c:v>42157.0</c:v>
                </c:pt>
                <c:pt idx="1249">
                  <c:v>42158.0</c:v>
                </c:pt>
                <c:pt idx="1250">
                  <c:v>42159.0</c:v>
                </c:pt>
                <c:pt idx="1251">
                  <c:v>42160.0</c:v>
                </c:pt>
                <c:pt idx="1252">
                  <c:v>42161.0</c:v>
                </c:pt>
                <c:pt idx="1253">
                  <c:v>42162.0</c:v>
                </c:pt>
                <c:pt idx="1254">
                  <c:v>42163.0</c:v>
                </c:pt>
                <c:pt idx="1255">
                  <c:v>42164.0</c:v>
                </c:pt>
                <c:pt idx="1256">
                  <c:v>42165.0</c:v>
                </c:pt>
                <c:pt idx="1257">
                  <c:v>42166.0</c:v>
                </c:pt>
                <c:pt idx="1258">
                  <c:v>42167.0</c:v>
                </c:pt>
                <c:pt idx="1259">
                  <c:v>42168.0</c:v>
                </c:pt>
                <c:pt idx="1260">
                  <c:v>42169.0</c:v>
                </c:pt>
                <c:pt idx="1261">
                  <c:v>42170.0</c:v>
                </c:pt>
                <c:pt idx="1262">
                  <c:v>42171.0</c:v>
                </c:pt>
                <c:pt idx="1263">
                  <c:v>42172.0</c:v>
                </c:pt>
                <c:pt idx="1264">
                  <c:v>42173.0</c:v>
                </c:pt>
                <c:pt idx="1265">
                  <c:v>42174.0</c:v>
                </c:pt>
                <c:pt idx="1266">
                  <c:v>42175.0</c:v>
                </c:pt>
                <c:pt idx="1267">
                  <c:v>42176.0</c:v>
                </c:pt>
                <c:pt idx="1268">
                  <c:v>42177.0</c:v>
                </c:pt>
                <c:pt idx="1269">
                  <c:v>42178.0</c:v>
                </c:pt>
                <c:pt idx="1270">
                  <c:v>42179.0</c:v>
                </c:pt>
                <c:pt idx="1271">
                  <c:v>42180.0</c:v>
                </c:pt>
                <c:pt idx="1272">
                  <c:v>42181.0</c:v>
                </c:pt>
                <c:pt idx="1273">
                  <c:v>42182.0</c:v>
                </c:pt>
                <c:pt idx="1274">
                  <c:v>42183.0</c:v>
                </c:pt>
                <c:pt idx="1275">
                  <c:v>42184.0</c:v>
                </c:pt>
                <c:pt idx="1276">
                  <c:v>42185.0</c:v>
                </c:pt>
                <c:pt idx="1277">
                  <c:v>42186.0</c:v>
                </c:pt>
                <c:pt idx="1278">
                  <c:v>42187.0</c:v>
                </c:pt>
                <c:pt idx="1279">
                  <c:v>42188.0</c:v>
                </c:pt>
                <c:pt idx="1280">
                  <c:v>42189.0</c:v>
                </c:pt>
                <c:pt idx="1281">
                  <c:v>42190.0</c:v>
                </c:pt>
                <c:pt idx="1282">
                  <c:v>42191.0</c:v>
                </c:pt>
                <c:pt idx="1283">
                  <c:v>42192.0</c:v>
                </c:pt>
                <c:pt idx="1284">
                  <c:v>42193.0</c:v>
                </c:pt>
                <c:pt idx="1285">
                  <c:v>42194.0</c:v>
                </c:pt>
                <c:pt idx="1286">
                  <c:v>42195.0</c:v>
                </c:pt>
                <c:pt idx="1287">
                  <c:v>42196.0</c:v>
                </c:pt>
                <c:pt idx="1288">
                  <c:v>42197.0</c:v>
                </c:pt>
                <c:pt idx="1289">
                  <c:v>42198.0</c:v>
                </c:pt>
                <c:pt idx="1290">
                  <c:v>42199.0</c:v>
                </c:pt>
                <c:pt idx="1291">
                  <c:v>42200.0</c:v>
                </c:pt>
                <c:pt idx="1292">
                  <c:v>42201.0</c:v>
                </c:pt>
                <c:pt idx="1293">
                  <c:v>42202.0</c:v>
                </c:pt>
                <c:pt idx="1294">
                  <c:v>42203.0</c:v>
                </c:pt>
                <c:pt idx="1295">
                  <c:v>42204.0</c:v>
                </c:pt>
                <c:pt idx="1296">
                  <c:v>42205.0</c:v>
                </c:pt>
                <c:pt idx="1297">
                  <c:v>42206.0</c:v>
                </c:pt>
                <c:pt idx="1298">
                  <c:v>42207.0</c:v>
                </c:pt>
                <c:pt idx="1299">
                  <c:v>42208.0</c:v>
                </c:pt>
                <c:pt idx="1300">
                  <c:v>42209.0</c:v>
                </c:pt>
                <c:pt idx="1301">
                  <c:v>42210.0</c:v>
                </c:pt>
                <c:pt idx="1302">
                  <c:v>42211.0</c:v>
                </c:pt>
                <c:pt idx="1303">
                  <c:v>42212.0</c:v>
                </c:pt>
                <c:pt idx="1304">
                  <c:v>42213.0</c:v>
                </c:pt>
                <c:pt idx="1305">
                  <c:v>42214.0</c:v>
                </c:pt>
                <c:pt idx="1306">
                  <c:v>42215.0</c:v>
                </c:pt>
                <c:pt idx="1307">
                  <c:v>42216.0</c:v>
                </c:pt>
                <c:pt idx="1308">
                  <c:v>42217.0</c:v>
                </c:pt>
                <c:pt idx="1309">
                  <c:v>42218.0</c:v>
                </c:pt>
                <c:pt idx="1310">
                  <c:v>42219.0</c:v>
                </c:pt>
                <c:pt idx="1311">
                  <c:v>42220.0</c:v>
                </c:pt>
                <c:pt idx="1312">
                  <c:v>42221.0</c:v>
                </c:pt>
                <c:pt idx="1313">
                  <c:v>42222.0</c:v>
                </c:pt>
                <c:pt idx="1314">
                  <c:v>42223.0</c:v>
                </c:pt>
                <c:pt idx="1315">
                  <c:v>42224.0</c:v>
                </c:pt>
                <c:pt idx="1316">
                  <c:v>42225.0</c:v>
                </c:pt>
                <c:pt idx="1317">
                  <c:v>42226.0</c:v>
                </c:pt>
                <c:pt idx="1318">
                  <c:v>42227.0</c:v>
                </c:pt>
                <c:pt idx="1319">
                  <c:v>42228.0</c:v>
                </c:pt>
                <c:pt idx="1320">
                  <c:v>42229.0</c:v>
                </c:pt>
                <c:pt idx="1321">
                  <c:v>42230.0</c:v>
                </c:pt>
                <c:pt idx="1322">
                  <c:v>42231.0</c:v>
                </c:pt>
                <c:pt idx="1323">
                  <c:v>42232.0</c:v>
                </c:pt>
                <c:pt idx="1324">
                  <c:v>42233.0</c:v>
                </c:pt>
                <c:pt idx="1325">
                  <c:v>42234.0</c:v>
                </c:pt>
                <c:pt idx="1326">
                  <c:v>42235.0</c:v>
                </c:pt>
                <c:pt idx="1327">
                  <c:v>42236.0</c:v>
                </c:pt>
                <c:pt idx="1328">
                  <c:v>42237.0</c:v>
                </c:pt>
                <c:pt idx="1329">
                  <c:v>42238.0</c:v>
                </c:pt>
                <c:pt idx="1330">
                  <c:v>42239.0</c:v>
                </c:pt>
                <c:pt idx="1331">
                  <c:v>42240.0</c:v>
                </c:pt>
                <c:pt idx="1332">
                  <c:v>42241.0</c:v>
                </c:pt>
                <c:pt idx="1333">
                  <c:v>42242.0</c:v>
                </c:pt>
                <c:pt idx="1334">
                  <c:v>42243.0</c:v>
                </c:pt>
                <c:pt idx="1335">
                  <c:v>42244.0</c:v>
                </c:pt>
                <c:pt idx="1336">
                  <c:v>42245.0</c:v>
                </c:pt>
                <c:pt idx="1337">
                  <c:v>42246.0</c:v>
                </c:pt>
                <c:pt idx="1338">
                  <c:v>42247.0</c:v>
                </c:pt>
                <c:pt idx="1339">
                  <c:v>42248.0</c:v>
                </c:pt>
                <c:pt idx="1340">
                  <c:v>42249.0</c:v>
                </c:pt>
                <c:pt idx="1341">
                  <c:v>42250.0</c:v>
                </c:pt>
                <c:pt idx="1342">
                  <c:v>42251.0</c:v>
                </c:pt>
                <c:pt idx="1343">
                  <c:v>42252.0</c:v>
                </c:pt>
                <c:pt idx="1344">
                  <c:v>42253.0</c:v>
                </c:pt>
                <c:pt idx="1345">
                  <c:v>42254.0</c:v>
                </c:pt>
                <c:pt idx="1346">
                  <c:v>42255.0</c:v>
                </c:pt>
                <c:pt idx="1347">
                  <c:v>42256.0</c:v>
                </c:pt>
                <c:pt idx="1348">
                  <c:v>42257.0</c:v>
                </c:pt>
                <c:pt idx="1349">
                  <c:v>42258.0</c:v>
                </c:pt>
                <c:pt idx="1350">
                  <c:v>42259.0</c:v>
                </c:pt>
                <c:pt idx="1351">
                  <c:v>42260.0</c:v>
                </c:pt>
                <c:pt idx="1352">
                  <c:v>42261.0</c:v>
                </c:pt>
                <c:pt idx="1353">
                  <c:v>42262.0</c:v>
                </c:pt>
                <c:pt idx="1354">
                  <c:v>42263.0</c:v>
                </c:pt>
                <c:pt idx="1355">
                  <c:v>42264.0</c:v>
                </c:pt>
                <c:pt idx="1356">
                  <c:v>42265.0</c:v>
                </c:pt>
                <c:pt idx="1357">
                  <c:v>42266.0</c:v>
                </c:pt>
                <c:pt idx="1358">
                  <c:v>42267.0</c:v>
                </c:pt>
                <c:pt idx="1359">
                  <c:v>42268.0</c:v>
                </c:pt>
                <c:pt idx="1360">
                  <c:v>42269.0</c:v>
                </c:pt>
                <c:pt idx="1361">
                  <c:v>42270.0</c:v>
                </c:pt>
                <c:pt idx="1362">
                  <c:v>42271.0</c:v>
                </c:pt>
                <c:pt idx="1363">
                  <c:v>42272.0</c:v>
                </c:pt>
                <c:pt idx="1364">
                  <c:v>42273.0</c:v>
                </c:pt>
                <c:pt idx="1365">
                  <c:v>42274.0</c:v>
                </c:pt>
                <c:pt idx="1366">
                  <c:v>42275.0</c:v>
                </c:pt>
                <c:pt idx="1367">
                  <c:v>42276.0</c:v>
                </c:pt>
                <c:pt idx="1368">
                  <c:v>42277.0</c:v>
                </c:pt>
                <c:pt idx="1369">
                  <c:v>42278.0</c:v>
                </c:pt>
                <c:pt idx="1370">
                  <c:v>42279.0</c:v>
                </c:pt>
                <c:pt idx="1371">
                  <c:v>42280.0</c:v>
                </c:pt>
                <c:pt idx="1372">
                  <c:v>42281.0</c:v>
                </c:pt>
                <c:pt idx="1373">
                  <c:v>42282.0</c:v>
                </c:pt>
                <c:pt idx="1374">
                  <c:v>42283.0</c:v>
                </c:pt>
                <c:pt idx="1375">
                  <c:v>42284.0</c:v>
                </c:pt>
                <c:pt idx="1376">
                  <c:v>42285.0</c:v>
                </c:pt>
                <c:pt idx="1377">
                  <c:v>42286.0</c:v>
                </c:pt>
                <c:pt idx="1378">
                  <c:v>42287.0</c:v>
                </c:pt>
                <c:pt idx="1379">
                  <c:v>42288.0</c:v>
                </c:pt>
                <c:pt idx="1380">
                  <c:v>42289.0</c:v>
                </c:pt>
                <c:pt idx="1381">
                  <c:v>42290.0</c:v>
                </c:pt>
                <c:pt idx="1382">
                  <c:v>42291.0</c:v>
                </c:pt>
                <c:pt idx="1383">
                  <c:v>42292.0</c:v>
                </c:pt>
                <c:pt idx="1384">
                  <c:v>42293.0</c:v>
                </c:pt>
                <c:pt idx="1385">
                  <c:v>42294.0</c:v>
                </c:pt>
                <c:pt idx="1386">
                  <c:v>42295.0</c:v>
                </c:pt>
                <c:pt idx="1387">
                  <c:v>42296.0</c:v>
                </c:pt>
                <c:pt idx="1388">
                  <c:v>42297.0</c:v>
                </c:pt>
                <c:pt idx="1389">
                  <c:v>42298.0</c:v>
                </c:pt>
                <c:pt idx="1390">
                  <c:v>42299.0</c:v>
                </c:pt>
                <c:pt idx="1391">
                  <c:v>42300.0</c:v>
                </c:pt>
                <c:pt idx="1392">
                  <c:v>42301.0</c:v>
                </c:pt>
                <c:pt idx="1393">
                  <c:v>42302.0</c:v>
                </c:pt>
                <c:pt idx="1394">
                  <c:v>42303.0</c:v>
                </c:pt>
                <c:pt idx="1395">
                  <c:v>42304.0</c:v>
                </c:pt>
                <c:pt idx="1396">
                  <c:v>42305.0</c:v>
                </c:pt>
                <c:pt idx="1397">
                  <c:v>42306.0</c:v>
                </c:pt>
                <c:pt idx="1398">
                  <c:v>42307.0</c:v>
                </c:pt>
                <c:pt idx="1399">
                  <c:v>42308.0</c:v>
                </c:pt>
                <c:pt idx="1400">
                  <c:v>42309.0</c:v>
                </c:pt>
                <c:pt idx="1401">
                  <c:v>42310.0</c:v>
                </c:pt>
                <c:pt idx="1402">
                  <c:v>42311.0</c:v>
                </c:pt>
                <c:pt idx="1403">
                  <c:v>42312.0</c:v>
                </c:pt>
                <c:pt idx="1404">
                  <c:v>42313.0</c:v>
                </c:pt>
                <c:pt idx="1405">
                  <c:v>42314.0</c:v>
                </c:pt>
                <c:pt idx="1406">
                  <c:v>42315.0</c:v>
                </c:pt>
                <c:pt idx="1407">
                  <c:v>42316.0</c:v>
                </c:pt>
                <c:pt idx="1408">
                  <c:v>42317.0</c:v>
                </c:pt>
                <c:pt idx="1409">
                  <c:v>42318.0</c:v>
                </c:pt>
                <c:pt idx="1410">
                  <c:v>42319.0</c:v>
                </c:pt>
                <c:pt idx="1411">
                  <c:v>42320.0</c:v>
                </c:pt>
                <c:pt idx="1412">
                  <c:v>42321.0</c:v>
                </c:pt>
                <c:pt idx="1413">
                  <c:v>42322.0</c:v>
                </c:pt>
                <c:pt idx="1414">
                  <c:v>42323.0</c:v>
                </c:pt>
                <c:pt idx="1415">
                  <c:v>42324.0</c:v>
                </c:pt>
                <c:pt idx="1416">
                  <c:v>42325.0</c:v>
                </c:pt>
                <c:pt idx="1417">
                  <c:v>42326.0</c:v>
                </c:pt>
              </c:numCache>
            </c:numRef>
          </c:cat>
          <c:val>
            <c:numRef>
              <c:f>CDS!$F$7:$F$1424</c:f>
              <c:numCache>
                <c:formatCode>0</c:formatCode>
                <c:ptCount val="1418"/>
                <c:pt idx="0">
                  <c:v>172.42</c:v>
                </c:pt>
                <c:pt idx="1">
                  <c:v>171.613</c:v>
                </c:pt>
                <c:pt idx="2">
                  <c:v>170.072</c:v>
                </c:pt>
                <c:pt idx="3">
                  <c:v>169.978</c:v>
                </c:pt>
                <c:pt idx="4">
                  <c:v>173.512</c:v>
                </c:pt>
                <c:pt idx="5">
                  <c:v>175.051</c:v>
                </c:pt>
                <c:pt idx="6">
                  <c:v>175.051</c:v>
                </c:pt>
                <c:pt idx="7">
                  <c:v>175.051</c:v>
                </c:pt>
                <c:pt idx="8">
                  <c:v>176.663</c:v>
                </c:pt>
                <c:pt idx="9">
                  <c:v>174.49</c:v>
                </c:pt>
                <c:pt idx="10">
                  <c:v>175.998</c:v>
                </c:pt>
                <c:pt idx="11">
                  <c:v>178.574</c:v>
                </c:pt>
                <c:pt idx="12">
                  <c:v>183.754</c:v>
                </c:pt>
                <c:pt idx="13">
                  <c:v>183.754</c:v>
                </c:pt>
                <c:pt idx="14">
                  <c:v>183.754</c:v>
                </c:pt>
                <c:pt idx="15">
                  <c:v>184.416</c:v>
                </c:pt>
                <c:pt idx="16">
                  <c:v>183.67</c:v>
                </c:pt>
                <c:pt idx="17">
                  <c:v>178.614</c:v>
                </c:pt>
                <c:pt idx="18">
                  <c:v>175.291</c:v>
                </c:pt>
                <c:pt idx="19">
                  <c:v>171.978</c:v>
                </c:pt>
                <c:pt idx="20">
                  <c:v>171.978</c:v>
                </c:pt>
                <c:pt idx="21">
                  <c:v>171.978</c:v>
                </c:pt>
                <c:pt idx="22">
                  <c:v>169.735</c:v>
                </c:pt>
                <c:pt idx="23">
                  <c:v>171.637</c:v>
                </c:pt>
                <c:pt idx="24">
                  <c:v>169.691</c:v>
                </c:pt>
                <c:pt idx="25">
                  <c:v>166.37</c:v>
                </c:pt>
                <c:pt idx="26">
                  <c:v>165.206</c:v>
                </c:pt>
                <c:pt idx="27">
                  <c:v>165.206</c:v>
                </c:pt>
                <c:pt idx="28">
                  <c:v>165.206</c:v>
                </c:pt>
                <c:pt idx="29">
                  <c:v>163.667</c:v>
                </c:pt>
                <c:pt idx="30">
                  <c:v>165.234</c:v>
                </c:pt>
                <c:pt idx="31">
                  <c:v>161.092</c:v>
                </c:pt>
                <c:pt idx="32">
                  <c:v>161.477</c:v>
                </c:pt>
                <c:pt idx="33">
                  <c:v>158.225</c:v>
                </c:pt>
                <c:pt idx="34">
                  <c:v>158.225</c:v>
                </c:pt>
                <c:pt idx="35">
                  <c:v>158.225</c:v>
                </c:pt>
                <c:pt idx="36">
                  <c:v>159.592</c:v>
                </c:pt>
                <c:pt idx="37">
                  <c:v>157.55</c:v>
                </c:pt>
                <c:pt idx="38">
                  <c:v>155.25</c:v>
                </c:pt>
                <c:pt idx="39">
                  <c:v>154.14</c:v>
                </c:pt>
                <c:pt idx="40">
                  <c:v>156.582</c:v>
                </c:pt>
                <c:pt idx="41">
                  <c:v>156.582</c:v>
                </c:pt>
                <c:pt idx="42">
                  <c:v>156.582</c:v>
                </c:pt>
                <c:pt idx="43">
                  <c:v>150.624</c:v>
                </c:pt>
                <c:pt idx="44">
                  <c:v>150.616</c:v>
                </c:pt>
                <c:pt idx="45">
                  <c:v>151.55</c:v>
                </c:pt>
                <c:pt idx="46">
                  <c:v>150.246</c:v>
                </c:pt>
                <c:pt idx="47">
                  <c:v>149.117</c:v>
                </c:pt>
                <c:pt idx="48">
                  <c:v>149.117</c:v>
                </c:pt>
                <c:pt idx="49">
                  <c:v>149.117</c:v>
                </c:pt>
                <c:pt idx="50">
                  <c:v>147.099</c:v>
                </c:pt>
                <c:pt idx="51">
                  <c:v>147.743</c:v>
                </c:pt>
                <c:pt idx="52">
                  <c:v>146.221</c:v>
                </c:pt>
                <c:pt idx="53">
                  <c:v>144.84</c:v>
                </c:pt>
                <c:pt idx="54">
                  <c:v>144.505</c:v>
                </c:pt>
                <c:pt idx="55">
                  <c:v>144.505</c:v>
                </c:pt>
                <c:pt idx="56">
                  <c:v>144.505</c:v>
                </c:pt>
                <c:pt idx="57">
                  <c:v>145.679</c:v>
                </c:pt>
                <c:pt idx="58">
                  <c:v>143.702</c:v>
                </c:pt>
                <c:pt idx="59">
                  <c:v>146.142</c:v>
                </c:pt>
                <c:pt idx="60">
                  <c:v>140.347</c:v>
                </c:pt>
                <c:pt idx="61">
                  <c:v>137.004</c:v>
                </c:pt>
                <c:pt idx="62">
                  <c:v>137.004</c:v>
                </c:pt>
                <c:pt idx="63">
                  <c:v>137.004</c:v>
                </c:pt>
                <c:pt idx="64">
                  <c:v>135.914</c:v>
                </c:pt>
                <c:pt idx="65">
                  <c:v>142.676</c:v>
                </c:pt>
                <c:pt idx="66">
                  <c:v>139.145</c:v>
                </c:pt>
                <c:pt idx="67">
                  <c:v>131.925</c:v>
                </c:pt>
                <c:pt idx="68">
                  <c:v>130.928</c:v>
                </c:pt>
                <c:pt idx="69">
                  <c:v>130.928</c:v>
                </c:pt>
                <c:pt idx="70">
                  <c:v>130.928</c:v>
                </c:pt>
                <c:pt idx="71">
                  <c:v>127.858</c:v>
                </c:pt>
                <c:pt idx="72">
                  <c:v>125.123</c:v>
                </c:pt>
                <c:pt idx="73">
                  <c:v>123.676</c:v>
                </c:pt>
                <c:pt idx="74">
                  <c:v>122.375</c:v>
                </c:pt>
                <c:pt idx="75">
                  <c:v>120.345</c:v>
                </c:pt>
                <c:pt idx="76">
                  <c:v>120.345</c:v>
                </c:pt>
                <c:pt idx="77">
                  <c:v>120.345</c:v>
                </c:pt>
                <c:pt idx="78">
                  <c:v>113.76</c:v>
                </c:pt>
                <c:pt idx="79">
                  <c:v>114.497</c:v>
                </c:pt>
                <c:pt idx="80">
                  <c:v>116.375</c:v>
                </c:pt>
                <c:pt idx="81">
                  <c:v>120.5</c:v>
                </c:pt>
                <c:pt idx="82">
                  <c:v>120.328</c:v>
                </c:pt>
                <c:pt idx="83">
                  <c:v>120.328</c:v>
                </c:pt>
                <c:pt idx="84">
                  <c:v>120.328</c:v>
                </c:pt>
                <c:pt idx="85">
                  <c:v>117.642</c:v>
                </c:pt>
                <c:pt idx="86">
                  <c:v>119.313</c:v>
                </c:pt>
                <c:pt idx="87">
                  <c:v>121.87</c:v>
                </c:pt>
                <c:pt idx="88">
                  <c:v>122.545</c:v>
                </c:pt>
                <c:pt idx="89">
                  <c:v>121.853</c:v>
                </c:pt>
                <c:pt idx="90">
                  <c:v>121.853</c:v>
                </c:pt>
                <c:pt idx="91">
                  <c:v>121.853</c:v>
                </c:pt>
                <c:pt idx="92">
                  <c:v>121.335</c:v>
                </c:pt>
                <c:pt idx="93">
                  <c:v>120.506</c:v>
                </c:pt>
                <c:pt idx="94">
                  <c:v>123.0</c:v>
                </c:pt>
                <c:pt idx="95">
                  <c:v>125.293</c:v>
                </c:pt>
                <c:pt idx="96">
                  <c:v>127.683</c:v>
                </c:pt>
                <c:pt idx="97">
                  <c:v>127.683</c:v>
                </c:pt>
                <c:pt idx="98">
                  <c:v>127.683</c:v>
                </c:pt>
                <c:pt idx="99">
                  <c:v>129.801</c:v>
                </c:pt>
                <c:pt idx="100">
                  <c:v>134.885</c:v>
                </c:pt>
                <c:pt idx="101">
                  <c:v>134.005</c:v>
                </c:pt>
                <c:pt idx="102">
                  <c:v>130.746</c:v>
                </c:pt>
                <c:pt idx="103">
                  <c:v>130.25</c:v>
                </c:pt>
                <c:pt idx="104">
                  <c:v>130.25</c:v>
                </c:pt>
                <c:pt idx="105">
                  <c:v>130.25</c:v>
                </c:pt>
                <c:pt idx="106">
                  <c:v>132.51</c:v>
                </c:pt>
                <c:pt idx="107">
                  <c:v>129.141</c:v>
                </c:pt>
                <c:pt idx="108">
                  <c:v>130.837</c:v>
                </c:pt>
                <c:pt idx="109">
                  <c:v>130.528</c:v>
                </c:pt>
                <c:pt idx="110">
                  <c:v>127.392</c:v>
                </c:pt>
                <c:pt idx="111">
                  <c:v>127.392</c:v>
                </c:pt>
                <c:pt idx="112">
                  <c:v>127.392</c:v>
                </c:pt>
                <c:pt idx="113">
                  <c:v>128.561</c:v>
                </c:pt>
                <c:pt idx="114">
                  <c:v>128.367</c:v>
                </c:pt>
                <c:pt idx="115">
                  <c:v>126.84</c:v>
                </c:pt>
                <c:pt idx="116">
                  <c:v>125.066</c:v>
                </c:pt>
                <c:pt idx="117">
                  <c:v>123.67</c:v>
                </c:pt>
                <c:pt idx="118">
                  <c:v>123.67</c:v>
                </c:pt>
                <c:pt idx="119">
                  <c:v>123.67</c:v>
                </c:pt>
                <c:pt idx="120">
                  <c:v>123.715</c:v>
                </c:pt>
                <c:pt idx="121">
                  <c:v>123.67</c:v>
                </c:pt>
                <c:pt idx="122">
                  <c:v>122.687</c:v>
                </c:pt>
                <c:pt idx="123">
                  <c:v>121.456</c:v>
                </c:pt>
                <c:pt idx="124">
                  <c:v>122.749</c:v>
                </c:pt>
                <c:pt idx="125">
                  <c:v>122.749</c:v>
                </c:pt>
                <c:pt idx="126">
                  <c:v>122.749</c:v>
                </c:pt>
                <c:pt idx="127">
                  <c:v>124.78</c:v>
                </c:pt>
                <c:pt idx="128">
                  <c:v>128.25</c:v>
                </c:pt>
                <c:pt idx="129">
                  <c:v>132.297</c:v>
                </c:pt>
                <c:pt idx="130">
                  <c:v>131.455</c:v>
                </c:pt>
                <c:pt idx="131">
                  <c:v>133.533</c:v>
                </c:pt>
                <c:pt idx="132">
                  <c:v>133.533</c:v>
                </c:pt>
                <c:pt idx="133">
                  <c:v>133.533</c:v>
                </c:pt>
                <c:pt idx="134">
                  <c:v>141.5</c:v>
                </c:pt>
                <c:pt idx="135">
                  <c:v>151.375</c:v>
                </c:pt>
                <c:pt idx="136">
                  <c:v>155.678</c:v>
                </c:pt>
                <c:pt idx="137">
                  <c:v>158.382</c:v>
                </c:pt>
                <c:pt idx="138">
                  <c:v>157.366</c:v>
                </c:pt>
                <c:pt idx="139">
                  <c:v>157.366</c:v>
                </c:pt>
                <c:pt idx="140">
                  <c:v>157.366</c:v>
                </c:pt>
                <c:pt idx="141">
                  <c:v>152.256</c:v>
                </c:pt>
                <c:pt idx="142">
                  <c:v>158.634</c:v>
                </c:pt>
                <c:pt idx="143">
                  <c:v>157.276</c:v>
                </c:pt>
                <c:pt idx="144">
                  <c:v>160.99</c:v>
                </c:pt>
                <c:pt idx="145">
                  <c:v>163.289</c:v>
                </c:pt>
                <c:pt idx="146">
                  <c:v>163.289</c:v>
                </c:pt>
                <c:pt idx="147">
                  <c:v>163.289</c:v>
                </c:pt>
                <c:pt idx="148">
                  <c:v>163.177</c:v>
                </c:pt>
                <c:pt idx="149">
                  <c:v>161.67</c:v>
                </c:pt>
                <c:pt idx="150">
                  <c:v>166.242</c:v>
                </c:pt>
                <c:pt idx="151">
                  <c:v>172.664</c:v>
                </c:pt>
                <c:pt idx="152">
                  <c:v>175.663</c:v>
                </c:pt>
                <c:pt idx="153">
                  <c:v>175.663</c:v>
                </c:pt>
                <c:pt idx="154">
                  <c:v>175.663</c:v>
                </c:pt>
                <c:pt idx="155">
                  <c:v>176.51</c:v>
                </c:pt>
                <c:pt idx="156">
                  <c:v>172.18</c:v>
                </c:pt>
                <c:pt idx="157">
                  <c:v>161.699</c:v>
                </c:pt>
                <c:pt idx="158">
                  <c:v>164.695</c:v>
                </c:pt>
                <c:pt idx="159">
                  <c:v>163.066</c:v>
                </c:pt>
                <c:pt idx="160">
                  <c:v>163.066</c:v>
                </c:pt>
                <c:pt idx="161">
                  <c:v>163.066</c:v>
                </c:pt>
                <c:pt idx="162">
                  <c:v>164.963</c:v>
                </c:pt>
                <c:pt idx="163">
                  <c:v>160.454</c:v>
                </c:pt>
                <c:pt idx="164">
                  <c:v>164.429</c:v>
                </c:pt>
                <c:pt idx="165">
                  <c:v>157.216</c:v>
                </c:pt>
                <c:pt idx="166">
                  <c:v>156.423</c:v>
                </c:pt>
                <c:pt idx="167">
                  <c:v>156.423</c:v>
                </c:pt>
                <c:pt idx="168">
                  <c:v>156.423</c:v>
                </c:pt>
                <c:pt idx="169">
                  <c:v>155.175</c:v>
                </c:pt>
                <c:pt idx="170">
                  <c:v>150.22</c:v>
                </c:pt>
                <c:pt idx="171">
                  <c:v>151.005</c:v>
                </c:pt>
                <c:pt idx="172">
                  <c:v>157.245</c:v>
                </c:pt>
                <c:pt idx="173">
                  <c:v>155.868</c:v>
                </c:pt>
                <c:pt idx="174">
                  <c:v>155.868</c:v>
                </c:pt>
                <c:pt idx="175">
                  <c:v>155.868</c:v>
                </c:pt>
                <c:pt idx="176">
                  <c:v>163.613</c:v>
                </c:pt>
                <c:pt idx="177">
                  <c:v>163.675</c:v>
                </c:pt>
                <c:pt idx="178">
                  <c:v>163.768</c:v>
                </c:pt>
                <c:pt idx="179">
                  <c:v>168.823</c:v>
                </c:pt>
                <c:pt idx="180">
                  <c:v>162.383</c:v>
                </c:pt>
                <c:pt idx="181">
                  <c:v>162.383</c:v>
                </c:pt>
                <c:pt idx="182">
                  <c:v>162.383</c:v>
                </c:pt>
                <c:pt idx="183">
                  <c:v>154.471</c:v>
                </c:pt>
                <c:pt idx="184">
                  <c:v>149.514</c:v>
                </c:pt>
                <c:pt idx="185">
                  <c:v>149.53</c:v>
                </c:pt>
                <c:pt idx="186">
                  <c:v>152.028</c:v>
                </c:pt>
                <c:pt idx="187">
                  <c:v>156.438</c:v>
                </c:pt>
                <c:pt idx="188">
                  <c:v>156.438</c:v>
                </c:pt>
                <c:pt idx="189">
                  <c:v>156.438</c:v>
                </c:pt>
                <c:pt idx="190">
                  <c:v>160.268</c:v>
                </c:pt>
                <c:pt idx="191">
                  <c:v>156.289</c:v>
                </c:pt>
                <c:pt idx="192">
                  <c:v>150.779</c:v>
                </c:pt>
                <c:pt idx="193">
                  <c:v>151.033</c:v>
                </c:pt>
                <c:pt idx="194">
                  <c:v>144.527</c:v>
                </c:pt>
                <c:pt idx="195">
                  <c:v>144.527</c:v>
                </c:pt>
                <c:pt idx="196">
                  <c:v>144.527</c:v>
                </c:pt>
                <c:pt idx="197">
                  <c:v>139.993</c:v>
                </c:pt>
                <c:pt idx="198">
                  <c:v>139.375</c:v>
                </c:pt>
                <c:pt idx="199">
                  <c:v>138.661</c:v>
                </c:pt>
                <c:pt idx="200">
                  <c:v>137.813</c:v>
                </c:pt>
                <c:pt idx="201">
                  <c:v>142.252</c:v>
                </c:pt>
                <c:pt idx="202">
                  <c:v>142.252</c:v>
                </c:pt>
                <c:pt idx="203">
                  <c:v>142.252</c:v>
                </c:pt>
                <c:pt idx="204">
                  <c:v>140.675</c:v>
                </c:pt>
                <c:pt idx="205">
                  <c:v>142.442</c:v>
                </c:pt>
                <c:pt idx="206">
                  <c:v>141.808</c:v>
                </c:pt>
                <c:pt idx="207">
                  <c:v>137.048</c:v>
                </c:pt>
                <c:pt idx="208">
                  <c:v>134.712</c:v>
                </c:pt>
                <c:pt idx="209">
                  <c:v>134.712</c:v>
                </c:pt>
                <c:pt idx="210">
                  <c:v>134.712</c:v>
                </c:pt>
                <c:pt idx="211">
                  <c:v>126.698</c:v>
                </c:pt>
                <c:pt idx="212">
                  <c:v>126.166</c:v>
                </c:pt>
                <c:pt idx="213">
                  <c:v>124.916</c:v>
                </c:pt>
                <c:pt idx="214">
                  <c:v>126.237</c:v>
                </c:pt>
                <c:pt idx="215">
                  <c:v>122.995</c:v>
                </c:pt>
                <c:pt idx="216">
                  <c:v>122.995</c:v>
                </c:pt>
                <c:pt idx="217">
                  <c:v>122.995</c:v>
                </c:pt>
                <c:pt idx="218">
                  <c:v>119.61</c:v>
                </c:pt>
                <c:pt idx="219">
                  <c:v>116.847</c:v>
                </c:pt>
                <c:pt idx="220">
                  <c:v>116.488</c:v>
                </c:pt>
                <c:pt idx="221">
                  <c:v>119.315</c:v>
                </c:pt>
                <c:pt idx="222">
                  <c:v>121.627</c:v>
                </c:pt>
                <c:pt idx="223">
                  <c:v>121.627</c:v>
                </c:pt>
                <c:pt idx="224">
                  <c:v>121.627</c:v>
                </c:pt>
                <c:pt idx="225">
                  <c:v>118.973</c:v>
                </c:pt>
                <c:pt idx="226">
                  <c:v>118.894</c:v>
                </c:pt>
                <c:pt idx="227">
                  <c:v>118.888</c:v>
                </c:pt>
                <c:pt idx="228">
                  <c:v>125.049</c:v>
                </c:pt>
                <c:pt idx="229">
                  <c:v>121.327</c:v>
                </c:pt>
                <c:pt idx="230">
                  <c:v>121.327</c:v>
                </c:pt>
                <c:pt idx="231">
                  <c:v>121.327</c:v>
                </c:pt>
                <c:pt idx="232">
                  <c:v>118.575</c:v>
                </c:pt>
                <c:pt idx="233">
                  <c:v>117.731</c:v>
                </c:pt>
                <c:pt idx="234">
                  <c:v>116.822</c:v>
                </c:pt>
                <c:pt idx="235">
                  <c:v>117.749</c:v>
                </c:pt>
                <c:pt idx="236">
                  <c:v>122.86</c:v>
                </c:pt>
                <c:pt idx="237">
                  <c:v>122.86</c:v>
                </c:pt>
                <c:pt idx="238">
                  <c:v>122.86</c:v>
                </c:pt>
                <c:pt idx="239">
                  <c:v>117.258</c:v>
                </c:pt>
                <c:pt idx="240">
                  <c:v>121.668</c:v>
                </c:pt>
                <c:pt idx="241">
                  <c:v>122.668</c:v>
                </c:pt>
                <c:pt idx="242">
                  <c:v>121.149</c:v>
                </c:pt>
                <c:pt idx="243">
                  <c:v>121.809</c:v>
                </c:pt>
                <c:pt idx="244">
                  <c:v>121.809</c:v>
                </c:pt>
                <c:pt idx="245">
                  <c:v>121.809</c:v>
                </c:pt>
                <c:pt idx="246">
                  <c:v>121.793</c:v>
                </c:pt>
                <c:pt idx="247">
                  <c:v>119.125</c:v>
                </c:pt>
                <c:pt idx="248">
                  <c:v>117.372</c:v>
                </c:pt>
                <c:pt idx="249">
                  <c:v>112.764</c:v>
                </c:pt>
                <c:pt idx="250">
                  <c:v>112.56</c:v>
                </c:pt>
                <c:pt idx="251">
                  <c:v>112.56</c:v>
                </c:pt>
                <c:pt idx="252">
                  <c:v>112.56</c:v>
                </c:pt>
                <c:pt idx="253">
                  <c:v>111.434</c:v>
                </c:pt>
                <c:pt idx="254">
                  <c:v>108.512</c:v>
                </c:pt>
                <c:pt idx="255">
                  <c:v>106.007</c:v>
                </c:pt>
                <c:pt idx="256">
                  <c:v>102.835</c:v>
                </c:pt>
                <c:pt idx="257">
                  <c:v>99.84500000000001</c:v>
                </c:pt>
                <c:pt idx="258">
                  <c:v>99.84500000000001</c:v>
                </c:pt>
                <c:pt idx="259">
                  <c:v>99.84500000000001</c:v>
                </c:pt>
                <c:pt idx="260">
                  <c:v>95.0</c:v>
                </c:pt>
                <c:pt idx="261">
                  <c:v>98.17299999999999</c:v>
                </c:pt>
                <c:pt idx="262">
                  <c:v>100.328</c:v>
                </c:pt>
                <c:pt idx="263">
                  <c:v>100.386</c:v>
                </c:pt>
                <c:pt idx="264">
                  <c:v>101.18</c:v>
                </c:pt>
                <c:pt idx="265">
                  <c:v>101.18</c:v>
                </c:pt>
                <c:pt idx="266">
                  <c:v>101.18</c:v>
                </c:pt>
                <c:pt idx="267">
                  <c:v>102.264</c:v>
                </c:pt>
                <c:pt idx="268">
                  <c:v>105.8</c:v>
                </c:pt>
                <c:pt idx="269">
                  <c:v>105.947</c:v>
                </c:pt>
                <c:pt idx="270">
                  <c:v>105.869</c:v>
                </c:pt>
                <c:pt idx="271">
                  <c:v>106.33</c:v>
                </c:pt>
                <c:pt idx="272">
                  <c:v>106.33</c:v>
                </c:pt>
                <c:pt idx="273">
                  <c:v>106.33</c:v>
                </c:pt>
                <c:pt idx="274">
                  <c:v>106.5</c:v>
                </c:pt>
                <c:pt idx="275">
                  <c:v>109.667</c:v>
                </c:pt>
                <c:pt idx="276">
                  <c:v>108.75</c:v>
                </c:pt>
                <c:pt idx="277">
                  <c:v>107.5</c:v>
                </c:pt>
                <c:pt idx="278">
                  <c:v>105.931</c:v>
                </c:pt>
                <c:pt idx="279">
                  <c:v>105.931</c:v>
                </c:pt>
                <c:pt idx="280">
                  <c:v>105.931</c:v>
                </c:pt>
                <c:pt idx="281">
                  <c:v>104.281</c:v>
                </c:pt>
                <c:pt idx="282">
                  <c:v>108.326</c:v>
                </c:pt>
                <c:pt idx="283">
                  <c:v>109.917</c:v>
                </c:pt>
                <c:pt idx="284">
                  <c:v>107.0</c:v>
                </c:pt>
                <c:pt idx="285">
                  <c:v>106.088</c:v>
                </c:pt>
                <c:pt idx="286">
                  <c:v>106.088</c:v>
                </c:pt>
                <c:pt idx="287">
                  <c:v>106.088</c:v>
                </c:pt>
                <c:pt idx="288">
                  <c:v>105.125</c:v>
                </c:pt>
                <c:pt idx="289">
                  <c:v>104.375</c:v>
                </c:pt>
                <c:pt idx="290">
                  <c:v>103.438</c:v>
                </c:pt>
                <c:pt idx="291">
                  <c:v>102.721</c:v>
                </c:pt>
                <c:pt idx="292">
                  <c:v>104.199</c:v>
                </c:pt>
                <c:pt idx="293">
                  <c:v>104.199</c:v>
                </c:pt>
                <c:pt idx="294">
                  <c:v>104.199</c:v>
                </c:pt>
                <c:pt idx="295">
                  <c:v>103.25</c:v>
                </c:pt>
                <c:pt idx="296">
                  <c:v>105.0</c:v>
                </c:pt>
                <c:pt idx="297">
                  <c:v>104.421</c:v>
                </c:pt>
                <c:pt idx="298">
                  <c:v>102.563</c:v>
                </c:pt>
                <c:pt idx="299">
                  <c:v>101.152</c:v>
                </c:pt>
                <c:pt idx="300">
                  <c:v>101.152</c:v>
                </c:pt>
                <c:pt idx="301">
                  <c:v>101.152</c:v>
                </c:pt>
                <c:pt idx="302">
                  <c:v>103.746</c:v>
                </c:pt>
                <c:pt idx="303">
                  <c:v>104.893</c:v>
                </c:pt>
                <c:pt idx="304">
                  <c:v>104.046</c:v>
                </c:pt>
                <c:pt idx="305">
                  <c:v>100.687</c:v>
                </c:pt>
                <c:pt idx="306">
                  <c:v>100.766</c:v>
                </c:pt>
                <c:pt idx="307">
                  <c:v>100.766</c:v>
                </c:pt>
                <c:pt idx="308">
                  <c:v>100.766</c:v>
                </c:pt>
                <c:pt idx="309">
                  <c:v>102.781</c:v>
                </c:pt>
                <c:pt idx="310">
                  <c:v>100.658</c:v>
                </c:pt>
                <c:pt idx="311">
                  <c:v>97.528</c:v>
                </c:pt>
                <c:pt idx="312">
                  <c:v>100.0</c:v>
                </c:pt>
                <c:pt idx="313">
                  <c:v>100.842</c:v>
                </c:pt>
                <c:pt idx="314">
                  <c:v>100.842</c:v>
                </c:pt>
                <c:pt idx="315">
                  <c:v>100.842</c:v>
                </c:pt>
                <c:pt idx="316">
                  <c:v>98.058</c:v>
                </c:pt>
                <c:pt idx="317">
                  <c:v>100.5</c:v>
                </c:pt>
                <c:pt idx="318">
                  <c:v>102.25</c:v>
                </c:pt>
                <c:pt idx="319">
                  <c:v>103.125</c:v>
                </c:pt>
                <c:pt idx="320">
                  <c:v>105.153</c:v>
                </c:pt>
                <c:pt idx="321">
                  <c:v>105.153</c:v>
                </c:pt>
                <c:pt idx="322">
                  <c:v>105.153</c:v>
                </c:pt>
                <c:pt idx="323">
                  <c:v>102.25</c:v>
                </c:pt>
                <c:pt idx="324">
                  <c:v>100.817</c:v>
                </c:pt>
                <c:pt idx="325">
                  <c:v>101.552</c:v>
                </c:pt>
                <c:pt idx="326">
                  <c:v>101.34</c:v>
                </c:pt>
                <c:pt idx="327">
                  <c:v>100.169</c:v>
                </c:pt>
                <c:pt idx="328">
                  <c:v>100.169</c:v>
                </c:pt>
                <c:pt idx="329">
                  <c:v>100.169</c:v>
                </c:pt>
                <c:pt idx="330">
                  <c:v>102.75</c:v>
                </c:pt>
                <c:pt idx="331">
                  <c:v>101.173</c:v>
                </c:pt>
                <c:pt idx="332">
                  <c:v>102.75</c:v>
                </c:pt>
                <c:pt idx="333">
                  <c:v>99.66999999999998</c:v>
                </c:pt>
                <c:pt idx="334">
                  <c:v>98.881</c:v>
                </c:pt>
                <c:pt idx="335">
                  <c:v>98.881</c:v>
                </c:pt>
                <c:pt idx="336">
                  <c:v>98.881</c:v>
                </c:pt>
                <c:pt idx="337">
                  <c:v>97.62499999999998</c:v>
                </c:pt>
                <c:pt idx="338">
                  <c:v>97.0</c:v>
                </c:pt>
                <c:pt idx="339">
                  <c:v>97.335</c:v>
                </c:pt>
                <c:pt idx="340">
                  <c:v>97.33</c:v>
                </c:pt>
                <c:pt idx="341">
                  <c:v>98.5</c:v>
                </c:pt>
                <c:pt idx="342">
                  <c:v>98.5</c:v>
                </c:pt>
                <c:pt idx="343">
                  <c:v>98.5</c:v>
                </c:pt>
                <c:pt idx="344">
                  <c:v>97.12499999999998</c:v>
                </c:pt>
                <c:pt idx="345">
                  <c:v>96.025</c:v>
                </c:pt>
                <c:pt idx="346">
                  <c:v>94.5</c:v>
                </c:pt>
                <c:pt idx="347">
                  <c:v>94.918</c:v>
                </c:pt>
                <c:pt idx="348">
                  <c:v>94.37499999999998</c:v>
                </c:pt>
                <c:pt idx="349">
                  <c:v>94.37499999999998</c:v>
                </c:pt>
                <c:pt idx="350">
                  <c:v>94.37499999999998</c:v>
                </c:pt>
                <c:pt idx="351">
                  <c:v>93.898</c:v>
                </c:pt>
                <c:pt idx="352">
                  <c:v>89.34</c:v>
                </c:pt>
                <c:pt idx="353">
                  <c:v>88.34</c:v>
                </c:pt>
                <c:pt idx="354">
                  <c:v>91.59800000000001</c:v>
                </c:pt>
                <c:pt idx="355">
                  <c:v>95.161</c:v>
                </c:pt>
                <c:pt idx="356">
                  <c:v>95.161</c:v>
                </c:pt>
                <c:pt idx="357">
                  <c:v>95.161</c:v>
                </c:pt>
                <c:pt idx="358">
                  <c:v>96.27299999999998</c:v>
                </c:pt>
                <c:pt idx="359">
                  <c:v>96.324</c:v>
                </c:pt>
                <c:pt idx="360">
                  <c:v>96.10799999999998</c:v>
                </c:pt>
                <c:pt idx="361">
                  <c:v>95.771</c:v>
                </c:pt>
                <c:pt idx="362">
                  <c:v>97.438</c:v>
                </c:pt>
                <c:pt idx="363">
                  <c:v>97.438</c:v>
                </c:pt>
                <c:pt idx="364">
                  <c:v>97.438</c:v>
                </c:pt>
                <c:pt idx="365">
                  <c:v>97.338</c:v>
                </c:pt>
                <c:pt idx="366">
                  <c:v>96.99</c:v>
                </c:pt>
                <c:pt idx="367">
                  <c:v>91.168</c:v>
                </c:pt>
                <c:pt idx="368">
                  <c:v>90.87499999999998</c:v>
                </c:pt>
                <c:pt idx="369">
                  <c:v>90.37599999999999</c:v>
                </c:pt>
                <c:pt idx="370">
                  <c:v>90.37599999999999</c:v>
                </c:pt>
                <c:pt idx="371">
                  <c:v>90.37599999999999</c:v>
                </c:pt>
                <c:pt idx="372">
                  <c:v>91.25</c:v>
                </c:pt>
                <c:pt idx="373">
                  <c:v>93.12499999999998</c:v>
                </c:pt>
                <c:pt idx="374">
                  <c:v>94.66999999999998</c:v>
                </c:pt>
                <c:pt idx="375">
                  <c:v>93.27</c:v>
                </c:pt>
                <c:pt idx="376">
                  <c:v>94.57299999999998</c:v>
                </c:pt>
                <c:pt idx="377">
                  <c:v>94.57299999999998</c:v>
                </c:pt>
                <c:pt idx="378">
                  <c:v>94.57299999999998</c:v>
                </c:pt>
                <c:pt idx="379">
                  <c:v>95.16299999999998</c:v>
                </c:pt>
                <c:pt idx="380">
                  <c:v>93.52</c:v>
                </c:pt>
                <c:pt idx="381">
                  <c:v>93.34</c:v>
                </c:pt>
                <c:pt idx="382">
                  <c:v>90.665</c:v>
                </c:pt>
                <c:pt idx="383">
                  <c:v>91.52599999999998</c:v>
                </c:pt>
                <c:pt idx="384">
                  <c:v>91.52599999999998</c:v>
                </c:pt>
                <c:pt idx="385">
                  <c:v>91.52599999999998</c:v>
                </c:pt>
                <c:pt idx="386">
                  <c:v>91.543</c:v>
                </c:pt>
                <c:pt idx="387">
                  <c:v>91.335</c:v>
                </c:pt>
                <c:pt idx="388">
                  <c:v>91.187</c:v>
                </c:pt>
                <c:pt idx="389">
                  <c:v>91.63599999999998</c:v>
                </c:pt>
                <c:pt idx="390">
                  <c:v>90.268</c:v>
                </c:pt>
                <c:pt idx="391">
                  <c:v>90.268</c:v>
                </c:pt>
                <c:pt idx="392">
                  <c:v>90.268</c:v>
                </c:pt>
                <c:pt idx="393">
                  <c:v>91.33</c:v>
                </c:pt>
                <c:pt idx="394">
                  <c:v>91.04</c:v>
                </c:pt>
                <c:pt idx="395">
                  <c:v>95.503</c:v>
                </c:pt>
                <c:pt idx="396">
                  <c:v>95.919</c:v>
                </c:pt>
                <c:pt idx="397">
                  <c:v>95.366</c:v>
                </c:pt>
                <c:pt idx="398">
                  <c:v>95.366</c:v>
                </c:pt>
                <c:pt idx="399">
                  <c:v>95.366</c:v>
                </c:pt>
                <c:pt idx="400">
                  <c:v>95.937</c:v>
                </c:pt>
                <c:pt idx="401">
                  <c:v>96.0</c:v>
                </c:pt>
                <c:pt idx="402">
                  <c:v>96.60299999999998</c:v>
                </c:pt>
                <c:pt idx="403">
                  <c:v>95.55299999999998</c:v>
                </c:pt>
                <c:pt idx="404">
                  <c:v>95.66999999999998</c:v>
                </c:pt>
                <c:pt idx="405">
                  <c:v>95.66999999999998</c:v>
                </c:pt>
                <c:pt idx="406">
                  <c:v>95.66999999999998</c:v>
                </c:pt>
                <c:pt idx="407">
                  <c:v>96.0</c:v>
                </c:pt>
                <c:pt idx="408">
                  <c:v>95.6</c:v>
                </c:pt>
                <c:pt idx="409">
                  <c:v>96.017</c:v>
                </c:pt>
                <c:pt idx="410">
                  <c:v>95.588</c:v>
                </c:pt>
                <c:pt idx="411">
                  <c:v>96.436</c:v>
                </c:pt>
                <c:pt idx="412">
                  <c:v>96.436</c:v>
                </c:pt>
                <c:pt idx="413">
                  <c:v>96.436</c:v>
                </c:pt>
                <c:pt idx="414">
                  <c:v>96.82499999999998</c:v>
                </c:pt>
                <c:pt idx="415">
                  <c:v>98.07499999999998</c:v>
                </c:pt>
                <c:pt idx="416">
                  <c:v>99.34</c:v>
                </c:pt>
                <c:pt idx="417">
                  <c:v>98.668</c:v>
                </c:pt>
                <c:pt idx="418">
                  <c:v>98.17499999999998</c:v>
                </c:pt>
                <c:pt idx="419">
                  <c:v>98.17499999999998</c:v>
                </c:pt>
                <c:pt idx="420">
                  <c:v>98.17499999999998</c:v>
                </c:pt>
                <c:pt idx="421">
                  <c:v>99.292</c:v>
                </c:pt>
                <c:pt idx="422">
                  <c:v>100.892</c:v>
                </c:pt>
                <c:pt idx="423">
                  <c:v>98.417</c:v>
                </c:pt>
                <c:pt idx="424">
                  <c:v>98.901</c:v>
                </c:pt>
                <c:pt idx="425">
                  <c:v>99.65399999999998</c:v>
                </c:pt>
                <c:pt idx="426">
                  <c:v>99.65399999999998</c:v>
                </c:pt>
                <c:pt idx="427">
                  <c:v>99.65399999999998</c:v>
                </c:pt>
                <c:pt idx="428">
                  <c:v>98.75</c:v>
                </c:pt>
                <c:pt idx="429">
                  <c:v>96.84500000000001</c:v>
                </c:pt>
                <c:pt idx="430">
                  <c:v>94.75</c:v>
                </c:pt>
                <c:pt idx="431">
                  <c:v>93.517</c:v>
                </c:pt>
                <c:pt idx="432">
                  <c:v>94.49</c:v>
                </c:pt>
                <c:pt idx="433">
                  <c:v>94.49</c:v>
                </c:pt>
                <c:pt idx="434">
                  <c:v>94.49</c:v>
                </c:pt>
                <c:pt idx="435">
                  <c:v>90.56800000000001</c:v>
                </c:pt>
                <c:pt idx="436">
                  <c:v>89.835</c:v>
                </c:pt>
                <c:pt idx="437">
                  <c:v>87.832</c:v>
                </c:pt>
                <c:pt idx="438">
                  <c:v>88.0</c:v>
                </c:pt>
                <c:pt idx="439">
                  <c:v>90.201</c:v>
                </c:pt>
                <c:pt idx="440">
                  <c:v>90.201</c:v>
                </c:pt>
                <c:pt idx="441">
                  <c:v>90.201</c:v>
                </c:pt>
                <c:pt idx="442">
                  <c:v>91.26</c:v>
                </c:pt>
                <c:pt idx="443">
                  <c:v>89.62499999999998</c:v>
                </c:pt>
                <c:pt idx="444">
                  <c:v>90.87499999999998</c:v>
                </c:pt>
                <c:pt idx="445">
                  <c:v>93.021</c:v>
                </c:pt>
                <c:pt idx="446">
                  <c:v>94.34</c:v>
                </c:pt>
                <c:pt idx="447">
                  <c:v>94.34</c:v>
                </c:pt>
                <c:pt idx="448">
                  <c:v>94.34</c:v>
                </c:pt>
                <c:pt idx="449">
                  <c:v>94.17699999999999</c:v>
                </c:pt>
                <c:pt idx="450">
                  <c:v>94.555</c:v>
                </c:pt>
                <c:pt idx="451">
                  <c:v>98.088</c:v>
                </c:pt>
                <c:pt idx="452">
                  <c:v>98.17299999999999</c:v>
                </c:pt>
                <c:pt idx="453">
                  <c:v>97.66999999999998</c:v>
                </c:pt>
                <c:pt idx="454">
                  <c:v>97.66999999999998</c:v>
                </c:pt>
                <c:pt idx="455">
                  <c:v>97.66999999999998</c:v>
                </c:pt>
                <c:pt idx="456">
                  <c:v>98.781</c:v>
                </c:pt>
                <c:pt idx="457">
                  <c:v>99.65799999999998</c:v>
                </c:pt>
                <c:pt idx="458">
                  <c:v>98.716</c:v>
                </c:pt>
                <c:pt idx="459">
                  <c:v>98.53</c:v>
                </c:pt>
                <c:pt idx="460">
                  <c:v>99.66</c:v>
                </c:pt>
                <c:pt idx="461">
                  <c:v>99.66</c:v>
                </c:pt>
                <c:pt idx="462">
                  <c:v>99.66</c:v>
                </c:pt>
                <c:pt idx="463">
                  <c:v>93.667</c:v>
                </c:pt>
                <c:pt idx="464">
                  <c:v>89.962</c:v>
                </c:pt>
                <c:pt idx="465">
                  <c:v>86.278</c:v>
                </c:pt>
                <c:pt idx="466">
                  <c:v>83.46</c:v>
                </c:pt>
                <c:pt idx="467">
                  <c:v>85.201</c:v>
                </c:pt>
                <c:pt idx="468">
                  <c:v>85.201</c:v>
                </c:pt>
                <c:pt idx="469">
                  <c:v>85.201</c:v>
                </c:pt>
                <c:pt idx="470">
                  <c:v>87.511</c:v>
                </c:pt>
                <c:pt idx="471">
                  <c:v>86.564</c:v>
                </c:pt>
                <c:pt idx="472">
                  <c:v>88.719</c:v>
                </c:pt>
                <c:pt idx="473">
                  <c:v>91.794</c:v>
                </c:pt>
                <c:pt idx="474">
                  <c:v>92.67699999999999</c:v>
                </c:pt>
                <c:pt idx="475">
                  <c:v>92.67699999999999</c:v>
                </c:pt>
                <c:pt idx="476">
                  <c:v>92.67699999999999</c:v>
                </c:pt>
                <c:pt idx="477">
                  <c:v>90.101</c:v>
                </c:pt>
                <c:pt idx="478">
                  <c:v>92.332</c:v>
                </c:pt>
                <c:pt idx="479">
                  <c:v>89.17699999999999</c:v>
                </c:pt>
                <c:pt idx="480">
                  <c:v>85.042</c:v>
                </c:pt>
                <c:pt idx="481">
                  <c:v>87.05299999999998</c:v>
                </c:pt>
                <c:pt idx="482">
                  <c:v>87.05299999999998</c:v>
                </c:pt>
                <c:pt idx="483">
                  <c:v>87.05299999999998</c:v>
                </c:pt>
                <c:pt idx="484">
                  <c:v>86.01</c:v>
                </c:pt>
                <c:pt idx="485">
                  <c:v>85.12199999999998</c:v>
                </c:pt>
                <c:pt idx="486">
                  <c:v>87.80599999999998</c:v>
                </c:pt>
                <c:pt idx="487">
                  <c:v>85.84800000000001</c:v>
                </c:pt>
                <c:pt idx="488">
                  <c:v>85.05599999999998</c:v>
                </c:pt>
                <c:pt idx="489">
                  <c:v>85.05599999999998</c:v>
                </c:pt>
                <c:pt idx="490">
                  <c:v>85.05599999999998</c:v>
                </c:pt>
                <c:pt idx="491">
                  <c:v>83.414</c:v>
                </c:pt>
                <c:pt idx="492">
                  <c:v>83.007</c:v>
                </c:pt>
                <c:pt idx="493">
                  <c:v>84.263</c:v>
                </c:pt>
                <c:pt idx="494">
                  <c:v>83.34800000000001</c:v>
                </c:pt>
                <c:pt idx="495">
                  <c:v>85.83</c:v>
                </c:pt>
                <c:pt idx="496">
                  <c:v>85.83</c:v>
                </c:pt>
                <c:pt idx="497">
                  <c:v>85.83</c:v>
                </c:pt>
                <c:pt idx="498">
                  <c:v>88.257</c:v>
                </c:pt>
                <c:pt idx="499">
                  <c:v>89.75</c:v>
                </c:pt>
                <c:pt idx="500">
                  <c:v>90.67599999999999</c:v>
                </c:pt>
                <c:pt idx="501">
                  <c:v>93.221</c:v>
                </c:pt>
                <c:pt idx="502">
                  <c:v>94.945</c:v>
                </c:pt>
                <c:pt idx="503">
                  <c:v>94.945</c:v>
                </c:pt>
                <c:pt idx="504">
                  <c:v>94.945</c:v>
                </c:pt>
                <c:pt idx="505">
                  <c:v>96.5</c:v>
                </c:pt>
                <c:pt idx="506">
                  <c:v>96.67299999999999</c:v>
                </c:pt>
                <c:pt idx="507">
                  <c:v>99.338</c:v>
                </c:pt>
                <c:pt idx="508">
                  <c:v>99.028</c:v>
                </c:pt>
                <c:pt idx="509">
                  <c:v>101.313</c:v>
                </c:pt>
                <c:pt idx="510">
                  <c:v>101.313</c:v>
                </c:pt>
                <c:pt idx="511">
                  <c:v>101.313</c:v>
                </c:pt>
                <c:pt idx="512">
                  <c:v>100.368</c:v>
                </c:pt>
                <c:pt idx="513">
                  <c:v>102.111</c:v>
                </c:pt>
                <c:pt idx="514">
                  <c:v>104.876</c:v>
                </c:pt>
                <c:pt idx="515">
                  <c:v>103.995</c:v>
                </c:pt>
                <c:pt idx="516">
                  <c:v>108.83</c:v>
                </c:pt>
                <c:pt idx="517">
                  <c:v>108.83</c:v>
                </c:pt>
                <c:pt idx="518">
                  <c:v>108.83</c:v>
                </c:pt>
                <c:pt idx="519">
                  <c:v>112.688</c:v>
                </c:pt>
                <c:pt idx="520">
                  <c:v>113.819</c:v>
                </c:pt>
                <c:pt idx="521">
                  <c:v>119.967</c:v>
                </c:pt>
                <c:pt idx="522">
                  <c:v>126.875</c:v>
                </c:pt>
                <c:pt idx="523">
                  <c:v>127.0</c:v>
                </c:pt>
                <c:pt idx="524">
                  <c:v>127.0</c:v>
                </c:pt>
                <c:pt idx="525">
                  <c:v>127.0</c:v>
                </c:pt>
                <c:pt idx="526">
                  <c:v>136.963</c:v>
                </c:pt>
                <c:pt idx="527">
                  <c:v>147.188</c:v>
                </c:pt>
                <c:pt idx="528">
                  <c:v>143.18</c:v>
                </c:pt>
                <c:pt idx="529">
                  <c:v>120.95</c:v>
                </c:pt>
                <c:pt idx="530">
                  <c:v>124.432</c:v>
                </c:pt>
                <c:pt idx="531">
                  <c:v>124.432</c:v>
                </c:pt>
                <c:pt idx="532">
                  <c:v>124.432</c:v>
                </c:pt>
                <c:pt idx="533">
                  <c:v>136.0</c:v>
                </c:pt>
                <c:pt idx="534">
                  <c:v>134.125</c:v>
                </c:pt>
                <c:pt idx="535">
                  <c:v>146.16</c:v>
                </c:pt>
                <c:pt idx="536">
                  <c:v>166.854</c:v>
                </c:pt>
                <c:pt idx="537">
                  <c:v>173.276</c:v>
                </c:pt>
                <c:pt idx="538">
                  <c:v>173.276</c:v>
                </c:pt>
                <c:pt idx="539">
                  <c:v>173.276</c:v>
                </c:pt>
                <c:pt idx="540">
                  <c:v>170.69</c:v>
                </c:pt>
                <c:pt idx="541">
                  <c:v>160.02</c:v>
                </c:pt>
                <c:pt idx="542">
                  <c:v>150.27</c:v>
                </c:pt>
                <c:pt idx="543">
                  <c:v>142.664</c:v>
                </c:pt>
                <c:pt idx="544">
                  <c:v>145.337</c:v>
                </c:pt>
                <c:pt idx="545">
                  <c:v>145.337</c:v>
                </c:pt>
                <c:pt idx="546">
                  <c:v>145.337</c:v>
                </c:pt>
                <c:pt idx="547">
                  <c:v>145.109</c:v>
                </c:pt>
                <c:pt idx="548">
                  <c:v>147.305</c:v>
                </c:pt>
                <c:pt idx="549">
                  <c:v>153.112</c:v>
                </c:pt>
                <c:pt idx="550">
                  <c:v>156.949</c:v>
                </c:pt>
                <c:pt idx="551">
                  <c:v>161.878</c:v>
                </c:pt>
                <c:pt idx="552">
                  <c:v>161.878</c:v>
                </c:pt>
                <c:pt idx="553">
                  <c:v>161.878</c:v>
                </c:pt>
                <c:pt idx="554">
                  <c:v>158.552</c:v>
                </c:pt>
                <c:pt idx="555">
                  <c:v>151.906</c:v>
                </c:pt>
                <c:pt idx="556">
                  <c:v>153.148</c:v>
                </c:pt>
                <c:pt idx="557">
                  <c:v>140.017</c:v>
                </c:pt>
                <c:pt idx="558">
                  <c:v>138.787</c:v>
                </c:pt>
                <c:pt idx="559">
                  <c:v>138.787</c:v>
                </c:pt>
                <c:pt idx="560">
                  <c:v>138.787</c:v>
                </c:pt>
                <c:pt idx="561">
                  <c:v>130.75</c:v>
                </c:pt>
                <c:pt idx="562">
                  <c:v>129.82</c:v>
                </c:pt>
                <c:pt idx="563">
                  <c:v>127.097</c:v>
                </c:pt>
                <c:pt idx="564">
                  <c:v>123.01</c:v>
                </c:pt>
                <c:pt idx="565">
                  <c:v>123.799</c:v>
                </c:pt>
                <c:pt idx="566">
                  <c:v>123.799</c:v>
                </c:pt>
                <c:pt idx="567">
                  <c:v>123.799</c:v>
                </c:pt>
                <c:pt idx="568">
                  <c:v>123.07</c:v>
                </c:pt>
                <c:pt idx="569">
                  <c:v>123.628</c:v>
                </c:pt>
                <c:pt idx="570">
                  <c:v>131.625</c:v>
                </c:pt>
                <c:pt idx="571">
                  <c:v>133.435</c:v>
                </c:pt>
                <c:pt idx="572">
                  <c:v>137.665</c:v>
                </c:pt>
                <c:pt idx="573">
                  <c:v>137.665</c:v>
                </c:pt>
                <c:pt idx="574">
                  <c:v>137.665</c:v>
                </c:pt>
                <c:pt idx="575">
                  <c:v>139.381</c:v>
                </c:pt>
                <c:pt idx="576">
                  <c:v>140.826</c:v>
                </c:pt>
                <c:pt idx="577">
                  <c:v>137.165</c:v>
                </c:pt>
                <c:pt idx="578">
                  <c:v>136.742</c:v>
                </c:pt>
                <c:pt idx="579">
                  <c:v>134.338</c:v>
                </c:pt>
                <c:pt idx="580">
                  <c:v>134.338</c:v>
                </c:pt>
                <c:pt idx="581">
                  <c:v>134.338</c:v>
                </c:pt>
                <c:pt idx="582">
                  <c:v>135.164</c:v>
                </c:pt>
                <c:pt idx="583">
                  <c:v>135.046</c:v>
                </c:pt>
                <c:pt idx="584">
                  <c:v>136.241</c:v>
                </c:pt>
                <c:pt idx="585">
                  <c:v>136.512</c:v>
                </c:pt>
                <c:pt idx="586">
                  <c:v>135.941</c:v>
                </c:pt>
                <c:pt idx="587">
                  <c:v>135.941</c:v>
                </c:pt>
                <c:pt idx="588">
                  <c:v>135.941</c:v>
                </c:pt>
                <c:pt idx="589">
                  <c:v>129.83</c:v>
                </c:pt>
                <c:pt idx="590">
                  <c:v>124.573</c:v>
                </c:pt>
                <c:pt idx="591">
                  <c:v>130.991</c:v>
                </c:pt>
                <c:pt idx="592">
                  <c:v>135.318</c:v>
                </c:pt>
                <c:pt idx="593">
                  <c:v>141.31</c:v>
                </c:pt>
                <c:pt idx="594">
                  <c:v>141.31</c:v>
                </c:pt>
                <c:pt idx="595">
                  <c:v>141.31</c:v>
                </c:pt>
                <c:pt idx="596">
                  <c:v>153.534</c:v>
                </c:pt>
                <c:pt idx="597">
                  <c:v>152.69</c:v>
                </c:pt>
                <c:pt idx="598">
                  <c:v>161.149</c:v>
                </c:pt>
                <c:pt idx="599">
                  <c:v>154.685</c:v>
                </c:pt>
                <c:pt idx="600">
                  <c:v>145.961</c:v>
                </c:pt>
                <c:pt idx="601">
                  <c:v>145.961</c:v>
                </c:pt>
                <c:pt idx="602">
                  <c:v>145.961</c:v>
                </c:pt>
                <c:pt idx="603">
                  <c:v>145.167</c:v>
                </c:pt>
                <c:pt idx="604">
                  <c:v>147.658</c:v>
                </c:pt>
                <c:pt idx="605">
                  <c:v>152.0</c:v>
                </c:pt>
                <c:pt idx="606">
                  <c:v>149.612</c:v>
                </c:pt>
                <c:pt idx="607">
                  <c:v>153.16</c:v>
                </c:pt>
                <c:pt idx="608">
                  <c:v>153.16</c:v>
                </c:pt>
                <c:pt idx="609">
                  <c:v>153.16</c:v>
                </c:pt>
                <c:pt idx="610">
                  <c:v>146.754</c:v>
                </c:pt>
                <c:pt idx="611">
                  <c:v>154.99</c:v>
                </c:pt>
                <c:pt idx="612">
                  <c:v>154.99</c:v>
                </c:pt>
                <c:pt idx="613">
                  <c:v>154.329</c:v>
                </c:pt>
                <c:pt idx="614">
                  <c:v>147.01</c:v>
                </c:pt>
                <c:pt idx="615">
                  <c:v>147.01</c:v>
                </c:pt>
                <c:pt idx="616">
                  <c:v>147.01</c:v>
                </c:pt>
                <c:pt idx="617">
                  <c:v>140.333</c:v>
                </c:pt>
                <c:pt idx="618">
                  <c:v>139.484</c:v>
                </c:pt>
                <c:pt idx="619">
                  <c:v>133.666</c:v>
                </c:pt>
                <c:pt idx="620">
                  <c:v>135.25</c:v>
                </c:pt>
                <c:pt idx="621">
                  <c:v>135.843</c:v>
                </c:pt>
                <c:pt idx="622">
                  <c:v>135.843</c:v>
                </c:pt>
                <c:pt idx="623">
                  <c:v>135.843</c:v>
                </c:pt>
                <c:pt idx="624">
                  <c:v>132.668</c:v>
                </c:pt>
                <c:pt idx="625">
                  <c:v>129.003</c:v>
                </c:pt>
                <c:pt idx="626">
                  <c:v>118.836</c:v>
                </c:pt>
                <c:pt idx="627">
                  <c:v>122.603</c:v>
                </c:pt>
                <c:pt idx="628">
                  <c:v>129.054</c:v>
                </c:pt>
                <c:pt idx="629">
                  <c:v>129.054</c:v>
                </c:pt>
                <c:pt idx="630">
                  <c:v>129.054</c:v>
                </c:pt>
                <c:pt idx="631">
                  <c:v>132.675</c:v>
                </c:pt>
                <c:pt idx="632">
                  <c:v>135.038</c:v>
                </c:pt>
                <c:pt idx="633">
                  <c:v>136.943</c:v>
                </c:pt>
                <c:pt idx="634">
                  <c:v>140.815</c:v>
                </c:pt>
                <c:pt idx="635">
                  <c:v>145.582</c:v>
                </c:pt>
                <c:pt idx="636">
                  <c:v>145.582</c:v>
                </c:pt>
                <c:pt idx="637">
                  <c:v>145.582</c:v>
                </c:pt>
                <c:pt idx="638">
                  <c:v>149.163</c:v>
                </c:pt>
                <c:pt idx="639">
                  <c:v>144.287</c:v>
                </c:pt>
                <c:pt idx="640">
                  <c:v>145.625</c:v>
                </c:pt>
                <c:pt idx="641">
                  <c:v>145.99</c:v>
                </c:pt>
                <c:pt idx="642">
                  <c:v>141.92</c:v>
                </c:pt>
                <c:pt idx="643">
                  <c:v>141.92</c:v>
                </c:pt>
                <c:pt idx="644">
                  <c:v>141.92</c:v>
                </c:pt>
                <c:pt idx="645">
                  <c:v>141.125</c:v>
                </c:pt>
                <c:pt idx="646">
                  <c:v>139.549</c:v>
                </c:pt>
                <c:pt idx="647">
                  <c:v>136.178</c:v>
                </c:pt>
                <c:pt idx="648">
                  <c:v>134.375</c:v>
                </c:pt>
                <c:pt idx="649">
                  <c:v>132.099</c:v>
                </c:pt>
                <c:pt idx="650">
                  <c:v>132.099</c:v>
                </c:pt>
                <c:pt idx="651">
                  <c:v>132.099</c:v>
                </c:pt>
                <c:pt idx="652">
                  <c:v>129.989</c:v>
                </c:pt>
                <c:pt idx="653">
                  <c:v>129.162</c:v>
                </c:pt>
                <c:pt idx="654">
                  <c:v>127.34</c:v>
                </c:pt>
                <c:pt idx="655">
                  <c:v>127.987</c:v>
                </c:pt>
                <c:pt idx="656">
                  <c:v>128.015</c:v>
                </c:pt>
                <c:pt idx="657">
                  <c:v>128.015</c:v>
                </c:pt>
                <c:pt idx="658">
                  <c:v>128.015</c:v>
                </c:pt>
                <c:pt idx="659">
                  <c:v>132.25</c:v>
                </c:pt>
                <c:pt idx="660">
                  <c:v>130.875</c:v>
                </c:pt>
                <c:pt idx="661">
                  <c:v>130.82</c:v>
                </c:pt>
                <c:pt idx="662">
                  <c:v>131.827</c:v>
                </c:pt>
                <c:pt idx="663">
                  <c:v>130.17</c:v>
                </c:pt>
                <c:pt idx="664">
                  <c:v>130.17</c:v>
                </c:pt>
                <c:pt idx="665">
                  <c:v>130.17</c:v>
                </c:pt>
                <c:pt idx="666">
                  <c:v>129.995</c:v>
                </c:pt>
                <c:pt idx="667">
                  <c:v>128.583</c:v>
                </c:pt>
                <c:pt idx="668">
                  <c:v>128.854</c:v>
                </c:pt>
                <c:pt idx="669">
                  <c:v>129.122</c:v>
                </c:pt>
                <c:pt idx="670">
                  <c:v>132.335</c:v>
                </c:pt>
                <c:pt idx="671">
                  <c:v>132.335</c:v>
                </c:pt>
                <c:pt idx="672">
                  <c:v>132.335</c:v>
                </c:pt>
                <c:pt idx="673">
                  <c:v>129.576</c:v>
                </c:pt>
                <c:pt idx="674">
                  <c:v>136.667</c:v>
                </c:pt>
                <c:pt idx="675">
                  <c:v>131.667</c:v>
                </c:pt>
                <c:pt idx="676">
                  <c:v>134.155</c:v>
                </c:pt>
                <c:pt idx="677">
                  <c:v>137.427</c:v>
                </c:pt>
                <c:pt idx="678">
                  <c:v>137.427</c:v>
                </c:pt>
                <c:pt idx="679">
                  <c:v>137.427</c:v>
                </c:pt>
                <c:pt idx="680">
                  <c:v>138.531</c:v>
                </c:pt>
                <c:pt idx="681">
                  <c:v>138.0</c:v>
                </c:pt>
                <c:pt idx="682">
                  <c:v>137.675</c:v>
                </c:pt>
                <c:pt idx="683">
                  <c:v>134.185</c:v>
                </c:pt>
                <c:pt idx="684">
                  <c:v>129.015</c:v>
                </c:pt>
                <c:pt idx="685">
                  <c:v>129.015</c:v>
                </c:pt>
                <c:pt idx="686">
                  <c:v>129.015</c:v>
                </c:pt>
                <c:pt idx="687">
                  <c:v>122.984</c:v>
                </c:pt>
                <c:pt idx="688">
                  <c:v>127.83</c:v>
                </c:pt>
                <c:pt idx="689">
                  <c:v>133.496</c:v>
                </c:pt>
                <c:pt idx="690">
                  <c:v>134.98</c:v>
                </c:pt>
                <c:pt idx="691">
                  <c:v>134.329</c:v>
                </c:pt>
                <c:pt idx="692">
                  <c:v>134.329</c:v>
                </c:pt>
                <c:pt idx="693">
                  <c:v>134.329</c:v>
                </c:pt>
                <c:pt idx="694">
                  <c:v>135.932</c:v>
                </c:pt>
                <c:pt idx="695">
                  <c:v>136.043</c:v>
                </c:pt>
                <c:pt idx="696">
                  <c:v>135.995</c:v>
                </c:pt>
                <c:pt idx="697">
                  <c:v>135.675</c:v>
                </c:pt>
                <c:pt idx="698">
                  <c:v>135.675</c:v>
                </c:pt>
                <c:pt idx="699">
                  <c:v>135.675</c:v>
                </c:pt>
                <c:pt idx="700">
                  <c:v>135.675</c:v>
                </c:pt>
                <c:pt idx="701">
                  <c:v>140.889</c:v>
                </c:pt>
                <c:pt idx="702">
                  <c:v>141.495</c:v>
                </c:pt>
                <c:pt idx="703">
                  <c:v>142.25</c:v>
                </c:pt>
                <c:pt idx="704">
                  <c:v>138.825</c:v>
                </c:pt>
                <c:pt idx="705">
                  <c:v>132.168</c:v>
                </c:pt>
                <c:pt idx="706">
                  <c:v>132.168</c:v>
                </c:pt>
                <c:pt idx="707">
                  <c:v>132.168</c:v>
                </c:pt>
                <c:pt idx="708">
                  <c:v>128.878</c:v>
                </c:pt>
                <c:pt idx="709">
                  <c:v>129.515</c:v>
                </c:pt>
                <c:pt idx="710">
                  <c:v>133.167</c:v>
                </c:pt>
                <c:pt idx="711">
                  <c:v>129.378</c:v>
                </c:pt>
                <c:pt idx="712">
                  <c:v>129.581</c:v>
                </c:pt>
                <c:pt idx="713">
                  <c:v>129.581</c:v>
                </c:pt>
                <c:pt idx="714">
                  <c:v>129.581</c:v>
                </c:pt>
                <c:pt idx="715">
                  <c:v>129.0</c:v>
                </c:pt>
                <c:pt idx="716">
                  <c:v>130.155</c:v>
                </c:pt>
                <c:pt idx="717">
                  <c:v>124.516</c:v>
                </c:pt>
                <c:pt idx="718">
                  <c:v>127.332</c:v>
                </c:pt>
                <c:pt idx="719">
                  <c:v>134.801</c:v>
                </c:pt>
                <c:pt idx="720">
                  <c:v>134.801</c:v>
                </c:pt>
                <c:pt idx="721">
                  <c:v>134.801</c:v>
                </c:pt>
                <c:pt idx="722">
                  <c:v>131.39</c:v>
                </c:pt>
                <c:pt idx="723">
                  <c:v>131.663</c:v>
                </c:pt>
                <c:pt idx="724">
                  <c:v>131.976</c:v>
                </c:pt>
                <c:pt idx="725">
                  <c:v>132.335</c:v>
                </c:pt>
                <c:pt idx="726">
                  <c:v>134.01</c:v>
                </c:pt>
                <c:pt idx="727">
                  <c:v>134.01</c:v>
                </c:pt>
                <c:pt idx="728">
                  <c:v>134.01</c:v>
                </c:pt>
                <c:pt idx="729">
                  <c:v>133.326</c:v>
                </c:pt>
                <c:pt idx="730">
                  <c:v>133.067</c:v>
                </c:pt>
                <c:pt idx="731">
                  <c:v>133.063</c:v>
                </c:pt>
                <c:pt idx="732">
                  <c:v>135.644</c:v>
                </c:pt>
                <c:pt idx="733">
                  <c:v>133.102</c:v>
                </c:pt>
                <c:pt idx="734">
                  <c:v>133.102</c:v>
                </c:pt>
                <c:pt idx="735">
                  <c:v>133.102</c:v>
                </c:pt>
                <c:pt idx="736">
                  <c:v>134.016</c:v>
                </c:pt>
                <c:pt idx="737">
                  <c:v>135.345</c:v>
                </c:pt>
                <c:pt idx="738">
                  <c:v>136.46</c:v>
                </c:pt>
                <c:pt idx="739">
                  <c:v>135.33</c:v>
                </c:pt>
                <c:pt idx="740">
                  <c:v>135.158</c:v>
                </c:pt>
                <c:pt idx="741">
                  <c:v>135.158</c:v>
                </c:pt>
                <c:pt idx="742">
                  <c:v>135.158</c:v>
                </c:pt>
                <c:pt idx="743">
                  <c:v>135.361</c:v>
                </c:pt>
                <c:pt idx="744">
                  <c:v>133.776</c:v>
                </c:pt>
                <c:pt idx="745">
                  <c:v>132.348</c:v>
                </c:pt>
                <c:pt idx="746">
                  <c:v>131.983</c:v>
                </c:pt>
                <c:pt idx="747">
                  <c:v>131.309</c:v>
                </c:pt>
                <c:pt idx="748">
                  <c:v>131.309</c:v>
                </c:pt>
                <c:pt idx="749">
                  <c:v>131.309</c:v>
                </c:pt>
                <c:pt idx="750">
                  <c:v>130.144</c:v>
                </c:pt>
                <c:pt idx="751">
                  <c:v>127.98</c:v>
                </c:pt>
                <c:pt idx="752">
                  <c:v>132.007</c:v>
                </c:pt>
                <c:pt idx="753">
                  <c:v>136.68</c:v>
                </c:pt>
                <c:pt idx="754">
                  <c:v>143.437</c:v>
                </c:pt>
                <c:pt idx="755">
                  <c:v>143.437</c:v>
                </c:pt>
                <c:pt idx="756">
                  <c:v>143.437</c:v>
                </c:pt>
                <c:pt idx="757">
                  <c:v>144.32</c:v>
                </c:pt>
                <c:pt idx="758">
                  <c:v>133.028</c:v>
                </c:pt>
                <c:pt idx="759">
                  <c:v>141.101</c:v>
                </c:pt>
                <c:pt idx="760">
                  <c:v>140.33</c:v>
                </c:pt>
                <c:pt idx="761">
                  <c:v>140.345</c:v>
                </c:pt>
                <c:pt idx="762">
                  <c:v>140.345</c:v>
                </c:pt>
                <c:pt idx="763">
                  <c:v>140.345</c:v>
                </c:pt>
                <c:pt idx="764">
                  <c:v>142.659</c:v>
                </c:pt>
                <c:pt idx="765">
                  <c:v>135.345</c:v>
                </c:pt>
                <c:pt idx="766">
                  <c:v>134.286</c:v>
                </c:pt>
                <c:pt idx="767">
                  <c:v>127.997</c:v>
                </c:pt>
                <c:pt idx="768">
                  <c:v>125.144</c:v>
                </c:pt>
                <c:pt idx="769">
                  <c:v>125.144</c:v>
                </c:pt>
                <c:pt idx="770">
                  <c:v>125.144</c:v>
                </c:pt>
                <c:pt idx="771">
                  <c:v>129.02</c:v>
                </c:pt>
                <c:pt idx="772">
                  <c:v>125.33</c:v>
                </c:pt>
                <c:pt idx="773">
                  <c:v>126.5</c:v>
                </c:pt>
                <c:pt idx="774">
                  <c:v>123.679</c:v>
                </c:pt>
                <c:pt idx="775">
                  <c:v>123.652</c:v>
                </c:pt>
                <c:pt idx="776">
                  <c:v>123.652</c:v>
                </c:pt>
                <c:pt idx="777">
                  <c:v>123.652</c:v>
                </c:pt>
                <c:pt idx="778">
                  <c:v>124.224</c:v>
                </c:pt>
                <c:pt idx="779">
                  <c:v>123.335</c:v>
                </c:pt>
                <c:pt idx="780">
                  <c:v>124.173</c:v>
                </c:pt>
                <c:pt idx="781">
                  <c:v>121.658</c:v>
                </c:pt>
                <c:pt idx="782">
                  <c:v>122.655</c:v>
                </c:pt>
                <c:pt idx="783">
                  <c:v>122.655</c:v>
                </c:pt>
                <c:pt idx="784">
                  <c:v>122.655</c:v>
                </c:pt>
                <c:pt idx="785">
                  <c:v>119.01</c:v>
                </c:pt>
                <c:pt idx="786">
                  <c:v>113.25</c:v>
                </c:pt>
                <c:pt idx="787">
                  <c:v>118.774</c:v>
                </c:pt>
                <c:pt idx="788">
                  <c:v>117.365</c:v>
                </c:pt>
                <c:pt idx="789">
                  <c:v>118.005</c:v>
                </c:pt>
                <c:pt idx="790">
                  <c:v>118.005</c:v>
                </c:pt>
                <c:pt idx="791">
                  <c:v>118.005</c:v>
                </c:pt>
                <c:pt idx="792">
                  <c:v>119.34</c:v>
                </c:pt>
                <c:pt idx="793">
                  <c:v>116.596</c:v>
                </c:pt>
                <c:pt idx="794">
                  <c:v>111.36</c:v>
                </c:pt>
                <c:pt idx="795">
                  <c:v>112.099</c:v>
                </c:pt>
                <c:pt idx="796">
                  <c:v>112.736</c:v>
                </c:pt>
                <c:pt idx="797">
                  <c:v>112.736</c:v>
                </c:pt>
                <c:pt idx="798">
                  <c:v>112.736</c:v>
                </c:pt>
                <c:pt idx="799">
                  <c:v>113.734</c:v>
                </c:pt>
                <c:pt idx="800">
                  <c:v>116.015</c:v>
                </c:pt>
                <c:pt idx="801">
                  <c:v>116.67</c:v>
                </c:pt>
                <c:pt idx="802">
                  <c:v>118.34</c:v>
                </c:pt>
                <c:pt idx="803">
                  <c:v>118.665</c:v>
                </c:pt>
                <c:pt idx="804">
                  <c:v>118.665</c:v>
                </c:pt>
                <c:pt idx="805">
                  <c:v>118.665</c:v>
                </c:pt>
                <c:pt idx="806">
                  <c:v>117.995</c:v>
                </c:pt>
                <c:pt idx="807">
                  <c:v>112.345</c:v>
                </c:pt>
                <c:pt idx="808">
                  <c:v>114.338</c:v>
                </c:pt>
                <c:pt idx="809">
                  <c:v>116.875</c:v>
                </c:pt>
                <c:pt idx="810">
                  <c:v>117.342</c:v>
                </c:pt>
                <c:pt idx="811">
                  <c:v>117.342</c:v>
                </c:pt>
                <c:pt idx="812">
                  <c:v>117.342</c:v>
                </c:pt>
                <c:pt idx="813">
                  <c:v>115.323</c:v>
                </c:pt>
                <c:pt idx="814">
                  <c:v>113.569</c:v>
                </c:pt>
                <c:pt idx="815">
                  <c:v>112.505</c:v>
                </c:pt>
                <c:pt idx="816">
                  <c:v>109.0</c:v>
                </c:pt>
                <c:pt idx="817">
                  <c:v>109.011</c:v>
                </c:pt>
                <c:pt idx="818">
                  <c:v>109.011</c:v>
                </c:pt>
                <c:pt idx="819">
                  <c:v>109.011</c:v>
                </c:pt>
                <c:pt idx="820">
                  <c:v>111.183</c:v>
                </c:pt>
                <c:pt idx="821">
                  <c:v>109.685</c:v>
                </c:pt>
                <c:pt idx="822">
                  <c:v>109.68</c:v>
                </c:pt>
                <c:pt idx="823">
                  <c:v>111.005</c:v>
                </c:pt>
                <c:pt idx="824">
                  <c:v>109.01</c:v>
                </c:pt>
                <c:pt idx="825">
                  <c:v>109.01</c:v>
                </c:pt>
                <c:pt idx="826">
                  <c:v>109.01</c:v>
                </c:pt>
                <c:pt idx="827">
                  <c:v>105.675</c:v>
                </c:pt>
                <c:pt idx="828">
                  <c:v>106.999</c:v>
                </c:pt>
                <c:pt idx="829">
                  <c:v>105.01</c:v>
                </c:pt>
                <c:pt idx="830">
                  <c:v>104.749</c:v>
                </c:pt>
                <c:pt idx="831">
                  <c:v>106.611</c:v>
                </c:pt>
                <c:pt idx="832">
                  <c:v>106.611</c:v>
                </c:pt>
                <c:pt idx="833">
                  <c:v>106.611</c:v>
                </c:pt>
                <c:pt idx="834">
                  <c:v>106.015</c:v>
                </c:pt>
                <c:pt idx="835">
                  <c:v>107.781</c:v>
                </c:pt>
                <c:pt idx="836">
                  <c:v>109.655</c:v>
                </c:pt>
                <c:pt idx="837">
                  <c:v>107.223</c:v>
                </c:pt>
                <c:pt idx="838">
                  <c:v>106.592</c:v>
                </c:pt>
                <c:pt idx="839">
                  <c:v>106.592</c:v>
                </c:pt>
                <c:pt idx="840">
                  <c:v>106.592</c:v>
                </c:pt>
                <c:pt idx="841">
                  <c:v>105.718</c:v>
                </c:pt>
                <c:pt idx="842">
                  <c:v>106.005</c:v>
                </c:pt>
                <c:pt idx="843">
                  <c:v>107.655</c:v>
                </c:pt>
                <c:pt idx="844">
                  <c:v>105.685</c:v>
                </c:pt>
                <c:pt idx="845">
                  <c:v>106.888</c:v>
                </c:pt>
                <c:pt idx="846">
                  <c:v>106.888</c:v>
                </c:pt>
                <c:pt idx="847">
                  <c:v>106.888</c:v>
                </c:pt>
                <c:pt idx="848">
                  <c:v>107.75</c:v>
                </c:pt>
                <c:pt idx="849">
                  <c:v>103.86</c:v>
                </c:pt>
                <c:pt idx="850">
                  <c:v>103.02</c:v>
                </c:pt>
                <c:pt idx="851">
                  <c:v>103.655</c:v>
                </c:pt>
                <c:pt idx="852">
                  <c:v>102.736</c:v>
                </c:pt>
                <c:pt idx="853">
                  <c:v>102.736</c:v>
                </c:pt>
                <c:pt idx="854">
                  <c:v>102.736</c:v>
                </c:pt>
                <c:pt idx="855">
                  <c:v>102.345</c:v>
                </c:pt>
                <c:pt idx="856">
                  <c:v>104.0</c:v>
                </c:pt>
                <c:pt idx="857">
                  <c:v>100.655</c:v>
                </c:pt>
                <c:pt idx="858">
                  <c:v>99.66999999999998</c:v>
                </c:pt>
                <c:pt idx="859">
                  <c:v>98.67499999999998</c:v>
                </c:pt>
                <c:pt idx="860">
                  <c:v>98.67499999999998</c:v>
                </c:pt>
                <c:pt idx="861">
                  <c:v>98.67499999999998</c:v>
                </c:pt>
                <c:pt idx="862">
                  <c:v>97.36</c:v>
                </c:pt>
                <c:pt idx="863">
                  <c:v>94.357</c:v>
                </c:pt>
                <c:pt idx="864">
                  <c:v>97.17299999999999</c:v>
                </c:pt>
                <c:pt idx="865">
                  <c:v>98.0</c:v>
                </c:pt>
                <c:pt idx="866">
                  <c:v>95.493</c:v>
                </c:pt>
                <c:pt idx="867">
                  <c:v>95.493</c:v>
                </c:pt>
                <c:pt idx="868">
                  <c:v>95.493</c:v>
                </c:pt>
                <c:pt idx="869">
                  <c:v>95.522</c:v>
                </c:pt>
                <c:pt idx="870">
                  <c:v>95.75</c:v>
                </c:pt>
                <c:pt idx="871">
                  <c:v>97.503</c:v>
                </c:pt>
                <c:pt idx="872">
                  <c:v>94.37499999999998</c:v>
                </c:pt>
                <c:pt idx="873">
                  <c:v>92.869</c:v>
                </c:pt>
                <c:pt idx="874">
                  <c:v>92.869</c:v>
                </c:pt>
                <c:pt idx="875">
                  <c:v>92.869</c:v>
                </c:pt>
                <c:pt idx="876">
                  <c:v>90.30599999999998</c:v>
                </c:pt>
                <c:pt idx="877">
                  <c:v>91.84800000000001</c:v>
                </c:pt>
                <c:pt idx="878">
                  <c:v>87.37599999999999</c:v>
                </c:pt>
                <c:pt idx="879">
                  <c:v>86.724</c:v>
                </c:pt>
                <c:pt idx="880">
                  <c:v>86.84800000000001</c:v>
                </c:pt>
                <c:pt idx="881">
                  <c:v>86.84800000000001</c:v>
                </c:pt>
                <c:pt idx="882">
                  <c:v>86.84800000000001</c:v>
                </c:pt>
                <c:pt idx="883">
                  <c:v>85.512</c:v>
                </c:pt>
                <c:pt idx="884">
                  <c:v>85.754</c:v>
                </c:pt>
                <c:pt idx="885">
                  <c:v>88.003</c:v>
                </c:pt>
                <c:pt idx="886">
                  <c:v>86.85299999999998</c:v>
                </c:pt>
                <c:pt idx="887">
                  <c:v>79.339</c:v>
                </c:pt>
                <c:pt idx="888">
                  <c:v>79.339</c:v>
                </c:pt>
                <c:pt idx="889">
                  <c:v>79.339</c:v>
                </c:pt>
                <c:pt idx="890">
                  <c:v>78.635</c:v>
                </c:pt>
                <c:pt idx="891">
                  <c:v>79.87499999999998</c:v>
                </c:pt>
                <c:pt idx="892">
                  <c:v>79.88299999999998</c:v>
                </c:pt>
                <c:pt idx="893">
                  <c:v>80.87499999999998</c:v>
                </c:pt>
                <c:pt idx="894">
                  <c:v>81.18299999999999</c:v>
                </c:pt>
                <c:pt idx="895">
                  <c:v>81.18299999999999</c:v>
                </c:pt>
                <c:pt idx="896">
                  <c:v>81.18299999999999</c:v>
                </c:pt>
                <c:pt idx="897">
                  <c:v>80.25</c:v>
                </c:pt>
                <c:pt idx="898">
                  <c:v>76.755</c:v>
                </c:pt>
                <c:pt idx="899">
                  <c:v>77.491</c:v>
                </c:pt>
                <c:pt idx="900">
                  <c:v>77.62499999999998</c:v>
                </c:pt>
                <c:pt idx="901">
                  <c:v>79.87499999999998</c:v>
                </c:pt>
                <c:pt idx="902">
                  <c:v>79.87499999999998</c:v>
                </c:pt>
                <c:pt idx="903">
                  <c:v>79.87499999999998</c:v>
                </c:pt>
                <c:pt idx="904">
                  <c:v>81.327</c:v>
                </c:pt>
                <c:pt idx="905">
                  <c:v>81.0</c:v>
                </c:pt>
                <c:pt idx="906">
                  <c:v>80.003</c:v>
                </c:pt>
                <c:pt idx="907">
                  <c:v>78.965</c:v>
                </c:pt>
                <c:pt idx="908">
                  <c:v>80.503</c:v>
                </c:pt>
                <c:pt idx="909">
                  <c:v>80.503</c:v>
                </c:pt>
                <c:pt idx="910">
                  <c:v>80.503</c:v>
                </c:pt>
                <c:pt idx="911">
                  <c:v>82.87499999999998</c:v>
                </c:pt>
                <c:pt idx="912">
                  <c:v>81.615</c:v>
                </c:pt>
                <c:pt idx="913">
                  <c:v>83.1</c:v>
                </c:pt>
                <c:pt idx="914">
                  <c:v>81.899</c:v>
                </c:pt>
                <c:pt idx="915">
                  <c:v>79.63899999999998</c:v>
                </c:pt>
                <c:pt idx="916">
                  <c:v>79.63899999999998</c:v>
                </c:pt>
                <c:pt idx="917">
                  <c:v>79.63899999999998</c:v>
                </c:pt>
                <c:pt idx="918">
                  <c:v>80.488</c:v>
                </c:pt>
                <c:pt idx="919">
                  <c:v>79.724</c:v>
                </c:pt>
                <c:pt idx="920">
                  <c:v>79.913</c:v>
                </c:pt>
                <c:pt idx="921">
                  <c:v>80.917</c:v>
                </c:pt>
                <c:pt idx="922">
                  <c:v>82.62499999999998</c:v>
                </c:pt>
                <c:pt idx="923">
                  <c:v>82.62499999999998</c:v>
                </c:pt>
                <c:pt idx="924">
                  <c:v>82.62499999999998</c:v>
                </c:pt>
                <c:pt idx="925">
                  <c:v>84.667</c:v>
                </c:pt>
                <c:pt idx="926">
                  <c:v>85.5</c:v>
                </c:pt>
                <c:pt idx="927">
                  <c:v>84.75</c:v>
                </c:pt>
                <c:pt idx="928">
                  <c:v>87.62499999999998</c:v>
                </c:pt>
                <c:pt idx="929">
                  <c:v>86.82299999999998</c:v>
                </c:pt>
                <c:pt idx="930">
                  <c:v>86.82299999999998</c:v>
                </c:pt>
                <c:pt idx="931">
                  <c:v>86.82299999999998</c:v>
                </c:pt>
                <c:pt idx="932">
                  <c:v>85.833</c:v>
                </c:pt>
                <c:pt idx="933">
                  <c:v>82.75</c:v>
                </c:pt>
                <c:pt idx="934">
                  <c:v>82.12499999999998</c:v>
                </c:pt>
                <c:pt idx="935">
                  <c:v>82.37499999999998</c:v>
                </c:pt>
                <c:pt idx="936">
                  <c:v>84.5</c:v>
                </c:pt>
                <c:pt idx="937">
                  <c:v>84.5</c:v>
                </c:pt>
                <c:pt idx="938">
                  <c:v>84.5</c:v>
                </c:pt>
                <c:pt idx="939">
                  <c:v>88.16899999999998</c:v>
                </c:pt>
                <c:pt idx="940">
                  <c:v>89.499</c:v>
                </c:pt>
                <c:pt idx="941">
                  <c:v>89.478</c:v>
                </c:pt>
                <c:pt idx="942">
                  <c:v>90.488</c:v>
                </c:pt>
                <c:pt idx="943">
                  <c:v>95.478</c:v>
                </c:pt>
                <c:pt idx="944">
                  <c:v>95.478</c:v>
                </c:pt>
                <c:pt idx="945">
                  <c:v>95.478</c:v>
                </c:pt>
                <c:pt idx="946">
                  <c:v>93.0</c:v>
                </c:pt>
                <c:pt idx="947">
                  <c:v>95.37499999999998</c:v>
                </c:pt>
                <c:pt idx="948">
                  <c:v>94.62499999999998</c:v>
                </c:pt>
                <c:pt idx="949">
                  <c:v>94.162</c:v>
                </c:pt>
                <c:pt idx="950">
                  <c:v>94.512</c:v>
                </c:pt>
                <c:pt idx="951">
                  <c:v>94.512</c:v>
                </c:pt>
                <c:pt idx="952">
                  <c:v>94.512</c:v>
                </c:pt>
                <c:pt idx="953">
                  <c:v>89.832</c:v>
                </c:pt>
                <c:pt idx="954">
                  <c:v>87.168</c:v>
                </c:pt>
                <c:pt idx="955">
                  <c:v>82.0</c:v>
                </c:pt>
                <c:pt idx="956">
                  <c:v>79.832</c:v>
                </c:pt>
                <c:pt idx="957">
                  <c:v>81.48200000000001</c:v>
                </c:pt>
                <c:pt idx="958">
                  <c:v>81.48200000000001</c:v>
                </c:pt>
                <c:pt idx="959">
                  <c:v>81.48200000000001</c:v>
                </c:pt>
                <c:pt idx="960">
                  <c:v>79.338</c:v>
                </c:pt>
                <c:pt idx="961">
                  <c:v>80.75</c:v>
                </c:pt>
                <c:pt idx="962">
                  <c:v>81.147</c:v>
                </c:pt>
                <c:pt idx="963">
                  <c:v>82.25</c:v>
                </c:pt>
                <c:pt idx="964">
                  <c:v>81.327</c:v>
                </c:pt>
                <c:pt idx="965">
                  <c:v>81.327</c:v>
                </c:pt>
                <c:pt idx="966">
                  <c:v>81.327</c:v>
                </c:pt>
                <c:pt idx="967">
                  <c:v>81.003</c:v>
                </c:pt>
                <c:pt idx="968">
                  <c:v>79.668</c:v>
                </c:pt>
                <c:pt idx="969">
                  <c:v>78.503</c:v>
                </c:pt>
                <c:pt idx="970">
                  <c:v>84.62499999999998</c:v>
                </c:pt>
                <c:pt idx="971">
                  <c:v>84.87499999999998</c:v>
                </c:pt>
                <c:pt idx="972">
                  <c:v>84.87499999999998</c:v>
                </c:pt>
                <c:pt idx="973">
                  <c:v>84.87499999999998</c:v>
                </c:pt>
                <c:pt idx="974">
                  <c:v>85.21</c:v>
                </c:pt>
                <c:pt idx="975">
                  <c:v>85.75</c:v>
                </c:pt>
                <c:pt idx="976">
                  <c:v>85.37499999999998</c:v>
                </c:pt>
                <c:pt idx="977">
                  <c:v>85.914</c:v>
                </c:pt>
                <c:pt idx="978">
                  <c:v>87.618</c:v>
                </c:pt>
                <c:pt idx="979">
                  <c:v>87.618</c:v>
                </c:pt>
                <c:pt idx="980">
                  <c:v>87.618</c:v>
                </c:pt>
                <c:pt idx="981">
                  <c:v>89.5</c:v>
                </c:pt>
                <c:pt idx="982">
                  <c:v>93.87499999999998</c:v>
                </c:pt>
                <c:pt idx="983">
                  <c:v>94.55899999999998</c:v>
                </c:pt>
                <c:pt idx="984">
                  <c:v>93.833</c:v>
                </c:pt>
                <c:pt idx="985">
                  <c:v>98.12499999999998</c:v>
                </c:pt>
                <c:pt idx="986">
                  <c:v>98.12499999999998</c:v>
                </c:pt>
                <c:pt idx="987">
                  <c:v>98.12499999999998</c:v>
                </c:pt>
                <c:pt idx="988">
                  <c:v>98.833</c:v>
                </c:pt>
                <c:pt idx="989">
                  <c:v>95.62499999999998</c:v>
                </c:pt>
                <c:pt idx="990">
                  <c:v>95.7</c:v>
                </c:pt>
                <c:pt idx="991">
                  <c:v>95.749</c:v>
                </c:pt>
                <c:pt idx="992">
                  <c:v>95.0</c:v>
                </c:pt>
                <c:pt idx="993">
                  <c:v>95.0</c:v>
                </c:pt>
                <c:pt idx="994">
                  <c:v>95.0</c:v>
                </c:pt>
                <c:pt idx="995">
                  <c:v>101.1</c:v>
                </c:pt>
                <c:pt idx="996">
                  <c:v>101.3</c:v>
                </c:pt>
                <c:pt idx="997">
                  <c:v>99.333</c:v>
                </c:pt>
                <c:pt idx="998">
                  <c:v>103.169</c:v>
                </c:pt>
                <c:pt idx="999">
                  <c:v>105.75</c:v>
                </c:pt>
                <c:pt idx="1000">
                  <c:v>105.75</c:v>
                </c:pt>
                <c:pt idx="1001">
                  <c:v>105.75</c:v>
                </c:pt>
                <c:pt idx="1002">
                  <c:v>109.667</c:v>
                </c:pt>
                <c:pt idx="1003">
                  <c:v>104.5</c:v>
                </c:pt>
                <c:pt idx="1004">
                  <c:v>105.836</c:v>
                </c:pt>
                <c:pt idx="1005">
                  <c:v>106.667</c:v>
                </c:pt>
                <c:pt idx="1006">
                  <c:v>104.173</c:v>
                </c:pt>
                <c:pt idx="1007">
                  <c:v>104.173</c:v>
                </c:pt>
                <c:pt idx="1008">
                  <c:v>104.173</c:v>
                </c:pt>
                <c:pt idx="1009">
                  <c:v>105.0</c:v>
                </c:pt>
                <c:pt idx="1010">
                  <c:v>104.256</c:v>
                </c:pt>
                <c:pt idx="1011">
                  <c:v>103.4</c:v>
                </c:pt>
                <c:pt idx="1012">
                  <c:v>103.833</c:v>
                </c:pt>
                <c:pt idx="1013">
                  <c:v>104.995</c:v>
                </c:pt>
                <c:pt idx="1014">
                  <c:v>104.995</c:v>
                </c:pt>
                <c:pt idx="1015">
                  <c:v>104.995</c:v>
                </c:pt>
                <c:pt idx="1016">
                  <c:v>106.039</c:v>
                </c:pt>
                <c:pt idx="1017">
                  <c:v>108.473</c:v>
                </c:pt>
                <c:pt idx="1018">
                  <c:v>113.5</c:v>
                </c:pt>
                <c:pt idx="1019">
                  <c:v>114.158</c:v>
                </c:pt>
                <c:pt idx="1020">
                  <c:v>107.183</c:v>
                </c:pt>
                <c:pt idx="1021">
                  <c:v>107.183</c:v>
                </c:pt>
                <c:pt idx="1022">
                  <c:v>107.183</c:v>
                </c:pt>
                <c:pt idx="1023">
                  <c:v>106.838</c:v>
                </c:pt>
                <c:pt idx="1024">
                  <c:v>102.3</c:v>
                </c:pt>
                <c:pt idx="1025">
                  <c:v>104.167</c:v>
                </c:pt>
                <c:pt idx="1026">
                  <c:v>103.25</c:v>
                </c:pt>
                <c:pt idx="1027">
                  <c:v>102.332</c:v>
                </c:pt>
                <c:pt idx="1028">
                  <c:v>102.332</c:v>
                </c:pt>
                <c:pt idx="1029">
                  <c:v>102.332</c:v>
                </c:pt>
                <c:pt idx="1030">
                  <c:v>102.172</c:v>
                </c:pt>
                <c:pt idx="1031">
                  <c:v>100.379</c:v>
                </c:pt>
                <c:pt idx="1032">
                  <c:v>101.162</c:v>
                </c:pt>
                <c:pt idx="1033">
                  <c:v>101.152</c:v>
                </c:pt>
                <c:pt idx="1034">
                  <c:v>98.37499999999998</c:v>
                </c:pt>
                <c:pt idx="1035">
                  <c:v>98.37499999999998</c:v>
                </c:pt>
                <c:pt idx="1036">
                  <c:v>98.37499999999998</c:v>
                </c:pt>
                <c:pt idx="1037">
                  <c:v>98.75</c:v>
                </c:pt>
                <c:pt idx="1038">
                  <c:v>99.9</c:v>
                </c:pt>
                <c:pt idx="1039">
                  <c:v>98.002</c:v>
                </c:pt>
                <c:pt idx="1040">
                  <c:v>99.75</c:v>
                </c:pt>
                <c:pt idx="1041">
                  <c:v>102.497</c:v>
                </c:pt>
                <c:pt idx="1042">
                  <c:v>102.497</c:v>
                </c:pt>
                <c:pt idx="1043">
                  <c:v>102.497</c:v>
                </c:pt>
                <c:pt idx="1044">
                  <c:v>103.823</c:v>
                </c:pt>
                <c:pt idx="1045">
                  <c:v>102.503</c:v>
                </c:pt>
                <c:pt idx="1046">
                  <c:v>103.375</c:v>
                </c:pt>
                <c:pt idx="1047">
                  <c:v>104.875</c:v>
                </c:pt>
                <c:pt idx="1048">
                  <c:v>107.147</c:v>
                </c:pt>
                <c:pt idx="1049">
                  <c:v>107.147</c:v>
                </c:pt>
                <c:pt idx="1050">
                  <c:v>107.147</c:v>
                </c:pt>
                <c:pt idx="1051">
                  <c:v>106.5</c:v>
                </c:pt>
                <c:pt idx="1052">
                  <c:v>106.173</c:v>
                </c:pt>
                <c:pt idx="1053">
                  <c:v>106.125</c:v>
                </c:pt>
                <c:pt idx="1054">
                  <c:v>107.001</c:v>
                </c:pt>
                <c:pt idx="1055">
                  <c:v>103.848</c:v>
                </c:pt>
                <c:pt idx="1056">
                  <c:v>103.848</c:v>
                </c:pt>
                <c:pt idx="1057">
                  <c:v>103.848</c:v>
                </c:pt>
                <c:pt idx="1058">
                  <c:v>103.375</c:v>
                </c:pt>
                <c:pt idx="1059">
                  <c:v>102.173</c:v>
                </c:pt>
                <c:pt idx="1060">
                  <c:v>101.668</c:v>
                </c:pt>
                <c:pt idx="1061">
                  <c:v>100.917</c:v>
                </c:pt>
                <c:pt idx="1062">
                  <c:v>100.905</c:v>
                </c:pt>
                <c:pt idx="1063">
                  <c:v>100.905</c:v>
                </c:pt>
                <c:pt idx="1064">
                  <c:v>100.905</c:v>
                </c:pt>
                <c:pt idx="1065">
                  <c:v>102.658</c:v>
                </c:pt>
                <c:pt idx="1066">
                  <c:v>106.5</c:v>
                </c:pt>
                <c:pt idx="1067">
                  <c:v>105.0</c:v>
                </c:pt>
                <c:pt idx="1068">
                  <c:v>105.0</c:v>
                </c:pt>
                <c:pt idx="1069">
                  <c:v>110.186</c:v>
                </c:pt>
                <c:pt idx="1070">
                  <c:v>110.186</c:v>
                </c:pt>
                <c:pt idx="1071">
                  <c:v>110.186</c:v>
                </c:pt>
                <c:pt idx="1072">
                  <c:v>115.918</c:v>
                </c:pt>
                <c:pt idx="1073">
                  <c:v>118.372</c:v>
                </c:pt>
                <c:pt idx="1074">
                  <c:v>131.101</c:v>
                </c:pt>
                <c:pt idx="1075">
                  <c:v>131.876</c:v>
                </c:pt>
                <c:pt idx="1076">
                  <c:v>139.62</c:v>
                </c:pt>
                <c:pt idx="1077">
                  <c:v>139.62</c:v>
                </c:pt>
                <c:pt idx="1078">
                  <c:v>139.62</c:v>
                </c:pt>
                <c:pt idx="1079">
                  <c:v>145.672</c:v>
                </c:pt>
                <c:pt idx="1080">
                  <c:v>143.433</c:v>
                </c:pt>
                <c:pt idx="1081">
                  <c:v>118.6</c:v>
                </c:pt>
                <c:pt idx="1082">
                  <c:v>118.448</c:v>
                </c:pt>
                <c:pt idx="1083">
                  <c:v>108.961</c:v>
                </c:pt>
                <c:pt idx="1084">
                  <c:v>108.961</c:v>
                </c:pt>
                <c:pt idx="1085">
                  <c:v>108.961</c:v>
                </c:pt>
                <c:pt idx="1086">
                  <c:v>108.657</c:v>
                </c:pt>
                <c:pt idx="1087">
                  <c:v>107.711</c:v>
                </c:pt>
                <c:pt idx="1088">
                  <c:v>107.615</c:v>
                </c:pt>
                <c:pt idx="1089">
                  <c:v>107.591</c:v>
                </c:pt>
                <c:pt idx="1090">
                  <c:v>107.462</c:v>
                </c:pt>
                <c:pt idx="1091">
                  <c:v>107.462</c:v>
                </c:pt>
                <c:pt idx="1092">
                  <c:v>107.462</c:v>
                </c:pt>
                <c:pt idx="1093">
                  <c:v>109.858</c:v>
                </c:pt>
                <c:pt idx="1094">
                  <c:v>113.09</c:v>
                </c:pt>
                <c:pt idx="1095">
                  <c:v>114.92</c:v>
                </c:pt>
                <c:pt idx="1096">
                  <c:v>115.377</c:v>
                </c:pt>
                <c:pt idx="1097">
                  <c:v>118.432</c:v>
                </c:pt>
                <c:pt idx="1098">
                  <c:v>118.432</c:v>
                </c:pt>
                <c:pt idx="1099">
                  <c:v>118.432</c:v>
                </c:pt>
                <c:pt idx="1100">
                  <c:v>133.861</c:v>
                </c:pt>
                <c:pt idx="1101">
                  <c:v>134.456</c:v>
                </c:pt>
                <c:pt idx="1102">
                  <c:v>128.833</c:v>
                </c:pt>
                <c:pt idx="1103">
                  <c:v>125.051</c:v>
                </c:pt>
                <c:pt idx="1104">
                  <c:v>126.035</c:v>
                </c:pt>
                <c:pt idx="1105">
                  <c:v>126.035</c:v>
                </c:pt>
                <c:pt idx="1106">
                  <c:v>126.035</c:v>
                </c:pt>
                <c:pt idx="1107">
                  <c:v>129.396</c:v>
                </c:pt>
                <c:pt idx="1108">
                  <c:v>130.516</c:v>
                </c:pt>
                <c:pt idx="1109">
                  <c:v>129.619</c:v>
                </c:pt>
                <c:pt idx="1110">
                  <c:v>134.828</c:v>
                </c:pt>
                <c:pt idx="1111">
                  <c:v>132.441</c:v>
                </c:pt>
                <c:pt idx="1112">
                  <c:v>132.441</c:v>
                </c:pt>
                <c:pt idx="1113">
                  <c:v>132.441</c:v>
                </c:pt>
                <c:pt idx="1114">
                  <c:v>131.436</c:v>
                </c:pt>
                <c:pt idx="1115">
                  <c:v>133.257</c:v>
                </c:pt>
                <c:pt idx="1116">
                  <c:v>137.673</c:v>
                </c:pt>
                <c:pt idx="1117">
                  <c:v>135.864</c:v>
                </c:pt>
                <c:pt idx="1118">
                  <c:v>133.374</c:v>
                </c:pt>
                <c:pt idx="1119">
                  <c:v>133.374</c:v>
                </c:pt>
                <c:pt idx="1120">
                  <c:v>133.374</c:v>
                </c:pt>
                <c:pt idx="1121">
                  <c:v>132.854</c:v>
                </c:pt>
                <c:pt idx="1122">
                  <c:v>132.976</c:v>
                </c:pt>
                <c:pt idx="1123">
                  <c:v>134.756</c:v>
                </c:pt>
                <c:pt idx="1124">
                  <c:v>133.262</c:v>
                </c:pt>
                <c:pt idx="1125">
                  <c:v>135.685</c:v>
                </c:pt>
                <c:pt idx="1126">
                  <c:v>135.685</c:v>
                </c:pt>
                <c:pt idx="1127">
                  <c:v>135.685</c:v>
                </c:pt>
                <c:pt idx="1128">
                  <c:v>135.841</c:v>
                </c:pt>
                <c:pt idx="1129">
                  <c:v>125.071</c:v>
                </c:pt>
                <c:pt idx="1130">
                  <c:v>127.09</c:v>
                </c:pt>
                <c:pt idx="1131">
                  <c:v>124.204</c:v>
                </c:pt>
                <c:pt idx="1132">
                  <c:v>122.827</c:v>
                </c:pt>
                <c:pt idx="1133">
                  <c:v>122.827</c:v>
                </c:pt>
                <c:pt idx="1134">
                  <c:v>122.827</c:v>
                </c:pt>
                <c:pt idx="1135">
                  <c:v>122.609</c:v>
                </c:pt>
                <c:pt idx="1136">
                  <c:v>125.583</c:v>
                </c:pt>
                <c:pt idx="1137">
                  <c:v>127.007</c:v>
                </c:pt>
                <c:pt idx="1138">
                  <c:v>123.7</c:v>
                </c:pt>
                <c:pt idx="1139">
                  <c:v>120.34</c:v>
                </c:pt>
                <c:pt idx="1140">
                  <c:v>120.34</c:v>
                </c:pt>
                <c:pt idx="1141">
                  <c:v>120.34</c:v>
                </c:pt>
                <c:pt idx="1142">
                  <c:v>120.335</c:v>
                </c:pt>
                <c:pt idx="1143">
                  <c:v>121.144</c:v>
                </c:pt>
                <c:pt idx="1144">
                  <c:v>120.33</c:v>
                </c:pt>
                <c:pt idx="1145">
                  <c:v>122.228</c:v>
                </c:pt>
                <c:pt idx="1146">
                  <c:v>121.689</c:v>
                </c:pt>
                <c:pt idx="1147">
                  <c:v>121.689</c:v>
                </c:pt>
                <c:pt idx="1148">
                  <c:v>121.689</c:v>
                </c:pt>
                <c:pt idx="1149">
                  <c:v>123.055</c:v>
                </c:pt>
                <c:pt idx="1150">
                  <c:v>118.18</c:v>
                </c:pt>
                <c:pt idx="1151">
                  <c:v>114.957</c:v>
                </c:pt>
                <c:pt idx="1152">
                  <c:v>115.264</c:v>
                </c:pt>
                <c:pt idx="1153">
                  <c:v>113.054</c:v>
                </c:pt>
                <c:pt idx="1154">
                  <c:v>113.054</c:v>
                </c:pt>
                <c:pt idx="1155">
                  <c:v>113.054</c:v>
                </c:pt>
                <c:pt idx="1156">
                  <c:v>110.267</c:v>
                </c:pt>
                <c:pt idx="1157">
                  <c:v>110.509</c:v>
                </c:pt>
                <c:pt idx="1158">
                  <c:v>112.304</c:v>
                </c:pt>
                <c:pt idx="1159">
                  <c:v>116.431</c:v>
                </c:pt>
                <c:pt idx="1160">
                  <c:v>120.59</c:v>
                </c:pt>
                <c:pt idx="1161">
                  <c:v>120.59</c:v>
                </c:pt>
                <c:pt idx="1162">
                  <c:v>120.59</c:v>
                </c:pt>
                <c:pt idx="1163">
                  <c:v>131.992</c:v>
                </c:pt>
                <c:pt idx="1164">
                  <c:v>142.87</c:v>
                </c:pt>
                <c:pt idx="1165">
                  <c:v>140.395</c:v>
                </c:pt>
                <c:pt idx="1166">
                  <c:v>137.743</c:v>
                </c:pt>
                <c:pt idx="1167">
                  <c:v>141.645</c:v>
                </c:pt>
                <c:pt idx="1168">
                  <c:v>141.645</c:v>
                </c:pt>
                <c:pt idx="1169">
                  <c:v>141.645</c:v>
                </c:pt>
                <c:pt idx="1170">
                  <c:v>144.407</c:v>
                </c:pt>
                <c:pt idx="1171">
                  <c:v>144.289</c:v>
                </c:pt>
                <c:pt idx="1172">
                  <c:v>140.412</c:v>
                </c:pt>
                <c:pt idx="1173">
                  <c:v>143.356</c:v>
                </c:pt>
                <c:pt idx="1174">
                  <c:v>140.676</c:v>
                </c:pt>
                <c:pt idx="1175">
                  <c:v>140.676</c:v>
                </c:pt>
                <c:pt idx="1176">
                  <c:v>140.676</c:v>
                </c:pt>
                <c:pt idx="1177">
                  <c:v>137.732</c:v>
                </c:pt>
                <c:pt idx="1178">
                  <c:v>136.222</c:v>
                </c:pt>
                <c:pt idx="1179">
                  <c:v>136.628</c:v>
                </c:pt>
                <c:pt idx="1180">
                  <c:v>136.396</c:v>
                </c:pt>
                <c:pt idx="1181">
                  <c:v>135.917</c:v>
                </c:pt>
                <c:pt idx="1182">
                  <c:v>135.917</c:v>
                </c:pt>
                <c:pt idx="1183">
                  <c:v>135.917</c:v>
                </c:pt>
                <c:pt idx="1184">
                  <c:v>135.393</c:v>
                </c:pt>
                <c:pt idx="1185">
                  <c:v>134.316</c:v>
                </c:pt>
                <c:pt idx="1186">
                  <c:v>131.984</c:v>
                </c:pt>
                <c:pt idx="1187">
                  <c:v>132.667</c:v>
                </c:pt>
                <c:pt idx="1188">
                  <c:v>132.193</c:v>
                </c:pt>
                <c:pt idx="1189">
                  <c:v>132.193</c:v>
                </c:pt>
                <c:pt idx="1190">
                  <c:v>132.193</c:v>
                </c:pt>
                <c:pt idx="1191">
                  <c:v>130.493</c:v>
                </c:pt>
                <c:pt idx="1192">
                  <c:v>132.111</c:v>
                </c:pt>
                <c:pt idx="1193">
                  <c:v>130.853</c:v>
                </c:pt>
                <c:pt idx="1194">
                  <c:v>133.007</c:v>
                </c:pt>
                <c:pt idx="1195">
                  <c:v>139.062</c:v>
                </c:pt>
                <c:pt idx="1196">
                  <c:v>139.062</c:v>
                </c:pt>
                <c:pt idx="1197">
                  <c:v>139.062</c:v>
                </c:pt>
                <c:pt idx="1198">
                  <c:v>141.373</c:v>
                </c:pt>
                <c:pt idx="1199">
                  <c:v>138.511</c:v>
                </c:pt>
                <c:pt idx="1200">
                  <c:v>137.357</c:v>
                </c:pt>
                <c:pt idx="1201">
                  <c:v>138.008</c:v>
                </c:pt>
                <c:pt idx="1202">
                  <c:v>139.846</c:v>
                </c:pt>
                <c:pt idx="1203">
                  <c:v>139.846</c:v>
                </c:pt>
                <c:pt idx="1204">
                  <c:v>139.846</c:v>
                </c:pt>
                <c:pt idx="1205">
                  <c:v>138.647</c:v>
                </c:pt>
                <c:pt idx="1206">
                  <c:v>139.19</c:v>
                </c:pt>
                <c:pt idx="1207">
                  <c:v>138.005</c:v>
                </c:pt>
                <c:pt idx="1208">
                  <c:v>133.751</c:v>
                </c:pt>
                <c:pt idx="1209">
                  <c:v>134.169</c:v>
                </c:pt>
                <c:pt idx="1210">
                  <c:v>134.169</c:v>
                </c:pt>
                <c:pt idx="1211">
                  <c:v>134.169</c:v>
                </c:pt>
                <c:pt idx="1212">
                  <c:v>134.157</c:v>
                </c:pt>
                <c:pt idx="1213">
                  <c:v>134.39</c:v>
                </c:pt>
                <c:pt idx="1214">
                  <c:v>135.547</c:v>
                </c:pt>
                <c:pt idx="1215">
                  <c:v>135.344</c:v>
                </c:pt>
                <c:pt idx="1216">
                  <c:v>137.68</c:v>
                </c:pt>
                <c:pt idx="1217">
                  <c:v>137.68</c:v>
                </c:pt>
                <c:pt idx="1218">
                  <c:v>137.68</c:v>
                </c:pt>
                <c:pt idx="1219">
                  <c:v>135.944</c:v>
                </c:pt>
                <c:pt idx="1220">
                  <c:v>133.447</c:v>
                </c:pt>
                <c:pt idx="1221">
                  <c:v>132.449</c:v>
                </c:pt>
                <c:pt idx="1222">
                  <c:v>133.497</c:v>
                </c:pt>
                <c:pt idx="1223">
                  <c:v>128.958</c:v>
                </c:pt>
                <c:pt idx="1224">
                  <c:v>128.958</c:v>
                </c:pt>
                <c:pt idx="1225">
                  <c:v>128.958</c:v>
                </c:pt>
                <c:pt idx="1226">
                  <c:v>129.657</c:v>
                </c:pt>
                <c:pt idx="1227">
                  <c:v>131.055</c:v>
                </c:pt>
                <c:pt idx="1228">
                  <c:v>131.592</c:v>
                </c:pt>
                <c:pt idx="1229">
                  <c:v>130.609</c:v>
                </c:pt>
                <c:pt idx="1230">
                  <c:v>129.865</c:v>
                </c:pt>
                <c:pt idx="1231">
                  <c:v>129.865</c:v>
                </c:pt>
                <c:pt idx="1232">
                  <c:v>129.865</c:v>
                </c:pt>
                <c:pt idx="1233">
                  <c:v>128.602</c:v>
                </c:pt>
                <c:pt idx="1234">
                  <c:v>130.158</c:v>
                </c:pt>
                <c:pt idx="1235">
                  <c:v>129.955</c:v>
                </c:pt>
                <c:pt idx="1236">
                  <c:v>128.404</c:v>
                </c:pt>
                <c:pt idx="1237">
                  <c:v>128.263</c:v>
                </c:pt>
                <c:pt idx="1238">
                  <c:v>128.263</c:v>
                </c:pt>
                <c:pt idx="1239">
                  <c:v>128.263</c:v>
                </c:pt>
                <c:pt idx="1240">
                  <c:v>128.269</c:v>
                </c:pt>
                <c:pt idx="1241">
                  <c:v>129.468</c:v>
                </c:pt>
                <c:pt idx="1242">
                  <c:v>128.897</c:v>
                </c:pt>
                <c:pt idx="1243">
                  <c:v>130.2</c:v>
                </c:pt>
                <c:pt idx="1244">
                  <c:v>130.921</c:v>
                </c:pt>
                <c:pt idx="1245">
                  <c:v>130.921</c:v>
                </c:pt>
                <c:pt idx="1246">
                  <c:v>130.921</c:v>
                </c:pt>
                <c:pt idx="1247">
                  <c:v>132.29</c:v>
                </c:pt>
                <c:pt idx="1248">
                  <c:v>131.642</c:v>
                </c:pt>
                <c:pt idx="1249">
                  <c:v>133.07</c:v>
                </c:pt>
                <c:pt idx="1250">
                  <c:v>134.238</c:v>
                </c:pt>
                <c:pt idx="1251">
                  <c:v>138.135</c:v>
                </c:pt>
                <c:pt idx="1252">
                  <c:v>138.135</c:v>
                </c:pt>
                <c:pt idx="1253">
                  <c:v>138.135</c:v>
                </c:pt>
                <c:pt idx="1254">
                  <c:v>139.871</c:v>
                </c:pt>
                <c:pt idx="1255">
                  <c:v>139.048</c:v>
                </c:pt>
                <c:pt idx="1256">
                  <c:v>139.267</c:v>
                </c:pt>
                <c:pt idx="1257">
                  <c:v>136.826</c:v>
                </c:pt>
                <c:pt idx="1258">
                  <c:v>135.054</c:v>
                </c:pt>
                <c:pt idx="1259">
                  <c:v>135.054</c:v>
                </c:pt>
                <c:pt idx="1260">
                  <c:v>135.054</c:v>
                </c:pt>
                <c:pt idx="1261">
                  <c:v>136.815</c:v>
                </c:pt>
                <c:pt idx="1262">
                  <c:v>138.154</c:v>
                </c:pt>
                <c:pt idx="1263">
                  <c:v>137.656</c:v>
                </c:pt>
                <c:pt idx="1264">
                  <c:v>135.445</c:v>
                </c:pt>
                <c:pt idx="1265">
                  <c:v>135.94</c:v>
                </c:pt>
                <c:pt idx="1266">
                  <c:v>135.94</c:v>
                </c:pt>
                <c:pt idx="1267">
                  <c:v>135.94</c:v>
                </c:pt>
                <c:pt idx="1268">
                  <c:v>138.335</c:v>
                </c:pt>
                <c:pt idx="1269">
                  <c:v>136.663</c:v>
                </c:pt>
                <c:pt idx="1270">
                  <c:v>138.112</c:v>
                </c:pt>
                <c:pt idx="1271">
                  <c:v>137.939</c:v>
                </c:pt>
                <c:pt idx="1272">
                  <c:v>138.745</c:v>
                </c:pt>
                <c:pt idx="1273">
                  <c:v>138.745</c:v>
                </c:pt>
                <c:pt idx="1274">
                  <c:v>138.745</c:v>
                </c:pt>
                <c:pt idx="1275">
                  <c:v>140.667</c:v>
                </c:pt>
                <c:pt idx="1276">
                  <c:v>140.118</c:v>
                </c:pt>
                <c:pt idx="1277">
                  <c:v>139.148</c:v>
                </c:pt>
                <c:pt idx="1278">
                  <c:v>137.592</c:v>
                </c:pt>
                <c:pt idx="1279">
                  <c:v>137.359</c:v>
                </c:pt>
                <c:pt idx="1280">
                  <c:v>137.359</c:v>
                </c:pt>
                <c:pt idx="1281">
                  <c:v>137.359</c:v>
                </c:pt>
                <c:pt idx="1282">
                  <c:v>139.621</c:v>
                </c:pt>
                <c:pt idx="1283">
                  <c:v>143.117</c:v>
                </c:pt>
                <c:pt idx="1284">
                  <c:v>143.677</c:v>
                </c:pt>
                <c:pt idx="1285">
                  <c:v>140.511</c:v>
                </c:pt>
                <c:pt idx="1286">
                  <c:v>137.604</c:v>
                </c:pt>
                <c:pt idx="1287">
                  <c:v>137.604</c:v>
                </c:pt>
                <c:pt idx="1288">
                  <c:v>137.604</c:v>
                </c:pt>
                <c:pt idx="1289">
                  <c:v>135.502</c:v>
                </c:pt>
                <c:pt idx="1290">
                  <c:v>135.004</c:v>
                </c:pt>
                <c:pt idx="1291">
                  <c:v>137.989</c:v>
                </c:pt>
                <c:pt idx="1292">
                  <c:v>136.769</c:v>
                </c:pt>
                <c:pt idx="1293">
                  <c:v>136.487</c:v>
                </c:pt>
                <c:pt idx="1294">
                  <c:v>136.487</c:v>
                </c:pt>
                <c:pt idx="1295">
                  <c:v>136.487</c:v>
                </c:pt>
                <c:pt idx="1296">
                  <c:v>137.36</c:v>
                </c:pt>
                <c:pt idx="1297">
                  <c:v>135.737</c:v>
                </c:pt>
                <c:pt idx="1298">
                  <c:v>138.001</c:v>
                </c:pt>
                <c:pt idx="1299">
                  <c:v>141.868</c:v>
                </c:pt>
                <c:pt idx="1300">
                  <c:v>147.372</c:v>
                </c:pt>
                <c:pt idx="1301">
                  <c:v>147.372</c:v>
                </c:pt>
                <c:pt idx="1302">
                  <c:v>147.372</c:v>
                </c:pt>
                <c:pt idx="1303">
                  <c:v>150.617</c:v>
                </c:pt>
                <c:pt idx="1304">
                  <c:v>148.196</c:v>
                </c:pt>
                <c:pt idx="1305">
                  <c:v>143.732</c:v>
                </c:pt>
                <c:pt idx="1306">
                  <c:v>144.54</c:v>
                </c:pt>
                <c:pt idx="1307">
                  <c:v>147.067</c:v>
                </c:pt>
                <c:pt idx="1308">
                  <c:v>147.067</c:v>
                </c:pt>
                <c:pt idx="1309">
                  <c:v>147.067</c:v>
                </c:pt>
                <c:pt idx="1310">
                  <c:v>149.344</c:v>
                </c:pt>
                <c:pt idx="1311">
                  <c:v>149.295</c:v>
                </c:pt>
                <c:pt idx="1312">
                  <c:v>147.831</c:v>
                </c:pt>
                <c:pt idx="1313">
                  <c:v>149.873</c:v>
                </c:pt>
                <c:pt idx="1314">
                  <c:v>150.32</c:v>
                </c:pt>
                <c:pt idx="1315">
                  <c:v>150.32</c:v>
                </c:pt>
                <c:pt idx="1316">
                  <c:v>150.32</c:v>
                </c:pt>
                <c:pt idx="1317">
                  <c:v>148.097</c:v>
                </c:pt>
                <c:pt idx="1318">
                  <c:v>150.234</c:v>
                </c:pt>
                <c:pt idx="1319">
                  <c:v>151.933</c:v>
                </c:pt>
                <c:pt idx="1320">
                  <c:v>156.018</c:v>
                </c:pt>
                <c:pt idx="1321">
                  <c:v>156.615</c:v>
                </c:pt>
                <c:pt idx="1322">
                  <c:v>156.615</c:v>
                </c:pt>
                <c:pt idx="1323">
                  <c:v>156.615</c:v>
                </c:pt>
                <c:pt idx="1324">
                  <c:v>156.695</c:v>
                </c:pt>
                <c:pt idx="1325">
                  <c:v>159.638</c:v>
                </c:pt>
                <c:pt idx="1326">
                  <c:v>162.931</c:v>
                </c:pt>
                <c:pt idx="1327">
                  <c:v>166.547</c:v>
                </c:pt>
                <c:pt idx="1328">
                  <c:v>170.372</c:v>
                </c:pt>
                <c:pt idx="1329">
                  <c:v>170.372</c:v>
                </c:pt>
                <c:pt idx="1330">
                  <c:v>170.372</c:v>
                </c:pt>
                <c:pt idx="1331">
                  <c:v>184.771</c:v>
                </c:pt>
                <c:pt idx="1332">
                  <c:v>180.949</c:v>
                </c:pt>
                <c:pt idx="1333">
                  <c:v>180.739</c:v>
                </c:pt>
                <c:pt idx="1334">
                  <c:v>172.177</c:v>
                </c:pt>
                <c:pt idx="1335">
                  <c:v>173.707</c:v>
                </c:pt>
                <c:pt idx="1336">
                  <c:v>173.707</c:v>
                </c:pt>
                <c:pt idx="1337">
                  <c:v>173.707</c:v>
                </c:pt>
                <c:pt idx="1338">
                  <c:v>174.198</c:v>
                </c:pt>
                <c:pt idx="1339">
                  <c:v>179.813</c:v>
                </c:pt>
                <c:pt idx="1340">
                  <c:v>178.28</c:v>
                </c:pt>
                <c:pt idx="1341">
                  <c:v>174.067</c:v>
                </c:pt>
                <c:pt idx="1342">
                  <c:v>177.73</c:v>
                </c:pt>
                <c:pt idx="1343">
                  <c:v>177.73</c:v>
                </c:pt>
                <c:pt idx="1344">
                  <c:v>177.73</c:v>
                </c:pt>
                <c:pt idx="1345">
                  <c:v>178.065</c:v>
                </c:pt>
                <c:pt idx="1346">
                  <c:v>173.636</c:v>
                </c:pt>
                <c:pt idx="1347">
                  <c:v>173.074</c:v>
                </c:pt>
                <c:pt idx="1348">
                  <c:v>172.981</c:v>
                </c:pt>
                <c:pt idx="1349">
                  <c:v>174.244</c:v>
                </c:pt>
                <c:pt idx="1350">
                  <c:v>174.244</c:v>
                </c:pt>
                <c:pt idx="1351">
                  <c:v>174.244</c:v>
                </c:pt>
                <c:pt idx="1352">
                  <c:v>173.033</c:v>
                </c:pt>
                <c:pt idx="1353">
                  <c:v>166.358</c:v>
                </c:pt>
                <c:pt idx="1354">
                  <c:v>162.184</c:v>
                </c:pt>
                <c:pt idx="1355">
                  <c:v>155.439</c:v>
                </c:pt>
                <c:pt idx="1356">
                  <c:v>160.026</c:v>
                </c:pt>
                <c:pt idx="1357">
                  <c:v>160.026</c:v>
                </c:pt>
                <c:pt idx="1358">
                  <c:v>160.026</c:v>
                </c:pt>
                <c:pt idx="1359">
                  <c:v>167.318</c:v>
                </c:pt>
                <c:pt idx="1360">
                  <c:v>175.15</c:v>
                </c:pt>
                <c:pt idx="1361">
                  <c:v>179.166</c:v>
                </c:pt>
                <c:pt idx="1362">
                  <c:v>182.138</c:v>
                </c:pt>
                <c:pt idx="1363">
                  <c:v>188.655</c:v>
                </c:pt>
                <c:pt idx="1364">
                  <c:v>188.655</c:v>
                </c:pt>
                <c:pt idx="1365">
                  <c:v>188.655</c:v>
                </c:pt>
                <c:pt idx="1366">
                  <c:v>202.236</c:v>
                </c:pt>
                <c:pt idx="1367">
                  <c:v>200.656</c:v>
                </c:pt>
                <c:pt idx="1368">
                  <c:v>195.729</c:v>
                </c:pt>
                <c:pt idx="1369">
                  <c:v>194.514</c:v>
                </c:pt>
                <c:pt idx="1370">
                  <c:v>190.515</c:v>
                </c:pt>
                <c:pt idx="1371">
                  <c:v>190.515</c:v>
                </c:pt>
                <c:pt idx="1372">
                  <c:v>190.515</c:v>
                </c:pt>
                <c:pt idx="1373">
                  <c:v>181.424</c:v>
                </c:pt>
                <c:pt idx="1374">
                  <c:v>178.226</c:v>
                </c:pt>
                <c:pt idx="1375">
                  <c:v>182.524</c:v>
                </c:pt>
                <c:pt idx="1376">
                  <c:v>174.538</c:v>
                </c:pt>
                <c:pt idx="1377">
                  <c:v>173.64</c:v>
                </c:pt>
                <c:pt idx="1378">
                  <c:v>173.64</c:v>
                </c:pt>
                <c:pt idx="1379">
                  <c:v>173.64</c:v>
                </c:pt>
                <c:pt idx="1380">
                  <c:v>172.112</c:v>
                </c:pt>
                <c:pt idx="1381">
                  <c:v>180.814</c:v>
                </c:pt>
                <c:pt idx="1382">
                  <c:v>183.516</c:v>
                </c:pt>
                <c:pt idx="1383">
                  <c:v>176.348</c:v>
                </c:pt>
                <c:pt idx="1384">
                  <c:v>173.68</c:v>
                </c:pt>
                <c:pt idx="1385">
                  <c:v>173.68</c:v>
                </c:pt>
                <c:pt idx="1386">
                  <c:v>173.68</c:v>
                </c:pt>
                <c:pt idx="1387">
                  <c:v>174.549</c:v>
                </c:pt>
                <c:pt idx="1388">
                  <c:v>177.627</c:v>
                </c:pt>
                <c:pt idx="1389">
                  <c:v>178.113</c:v>
                </c:pt>
                <c:pt idx="1390">
                  <c:v>175.265</c:v>
                </c:pt>
                <c:pt idx="1391">
                  <c:v>172.094</c:v>
                </c:pt>
                <c:pt idx="1392">
                  <c:v>172.094</c:v>
                </c:pt>
                <c:pt idx="1393">
                  <c:v>172.094</c:v>
                </c:pt>
                <c:pt idx="1394">
                  <c:v>170.955</c:v>
                </c:pt>
                <c:pt idx="1395">
                  <c:v>172.465</c:v>
                </c:pt>
                <c:pt idx="1396">
                  <c:v>171.446</c:v>
                </c:pt>
                <c:pt idx="1397">
                  <c:v>173.484</c:v>
                </c:pt>
                <c:pt idx="1398">
                  <c:v>173.297</c:v>
                </c:pt>
                <c:pt idx="1399">
                  <c:v>173.297</c:v>
                </c:pt>
                <c:pt idx="1400">
                  <c:v>173.297</c:v>
                </c:pt>
                <c:pt idx="1401">
                  <c:v>169.805</c:v>
                </c:pt>
                <c:pt idx="1402">
                  <c:v>160.472</c:v>
                </c:pt>
                <c:pt idx="1403">
                  <c:v>161.5</c:v>
                </c:pt>
                <c:pt idx="1404">
                  <c:v>167.386</c:v>
                </c:pt>
                <c:pt idx="1405">
                  <c:v>169.954</c:v>
                </c:pt>
                <c:pt idx="1406">
                  <c:v>169.954</c:v>
                </c:pt>
                <c:pt idx="1407">
                  <c:v>169.954</c:v>
                </c:pt>
                <c:pt idx="1408">
                  <c:v>174.134</c:v>
                </c:pt>
                <c:pt idx="1409">
                  <c:v>172.177</c:v>
                </c:pt>
                <c:pt idx="1410">
                  <c:v>171.523</c:v>
                </c:pt>
                <c:pt idx="1411">
                  <c:v>175.2</c:v>
                </c:pt>
                <c:pt idx="1412">
                  <c:v>179.901</c:v>
                </c:pt>
                <c:pt idx="1413">
                  <c:v>179.901</c:v>
                </c:pt>
                <c:pt idx="1414">
                  <c:v>179.901</c:v>
                </c:pt>
                <c:pt idx="1415">
                  <c:v>177.205</c:v>
                </c:pt>
                <c:pt idx="1416">
                  <c:v>178.794</c:v>
                </c:pt>
                <c:pt idx="1417">
                  <c:v>177.331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054489552"/>
        <c:axId val="-2054486000"/>
      </c:lineChart>
      <c:dateAx>
        <c:axId val="-2054489552"/>
        <c:scaling>
          <c:orientation val="minMax"/>
          <c:min val="41640.0"/>
        </c:scaling>
        <c:delete val="0"/>
        <c:axPos val="b"/>
        <c:numFmt formatCode="mmm\-yy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/>
            </a:pPr>
            <a:endParaRPr lang="es-ES_tradnl"/>
          </a:p>
        </c:txPr>
        <c:crossAx val="-2054486000"/>
        <c:crosses val="autoZero"/>
        <c:auto val="1"/>
        <c:lblOffset val="100"/>
        <c:baseTimeUnit val="days"/>
      </c:dateAx>
      <c:valAx>
        <c:axId val="-2054486000"/>
        <c:scaling>
          <c:orientation val="minMax"/>
        </c:scaling>
        <c:delete val="0"/>
        <c:axPos val="l"/>
        <c:numFmt formatCode="0" sourceLinked="1"/>
        <c:majorTickMark val="out"/>
        <c:minorTickMark val="none"/>
        <c:tickLblPos val="nextTo"/>
        <c:spPr>
          <a:ln>
            <a:noFill/>
          </a:ln>
        </c:spPr>
        <c:crossAx val="-205448955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17541938185073"/>
          <c:y val="0.0550073224198534"/>
          <c:w val="0.808006204971713"/>
          <c:h val="0.112169077069361"/>
        </c:manualLayout>
      </c:layout>
      <c:overlay val="0"/>
      <c:txPr>
        <a:bodyPr/>
        <a:lstStyle/>
        <a:p>
          <a:pPr>
            <a:defRPr sz="1100"/>
          </a:pPr>
          <a:endParaRPr lang="es-ES_tradnl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Gill Sans MT" panose="020B0502020104020203" pitchFamily="34" charset="0"/>
        </a:defRPr>
      </a:pPr>
      <a:endParaRPr lang="es-ES_tradn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cat>
            <c:numRef>
              <c:f>'Data 1'!$A$292:$A$361</c:f>
              <c:numCache>
                <c:formatCode>mmm\-yyyy</c:formatCode>
                <c:ptCount val="70"/>
                <c:pt idx="0">
                  <c:v>40193.0</c:v>
                </c:pt>
                <c:pt idx="1">
                  <c:v>40224.0</c:v>
                </c:pt>
                <c:pt idx="2">
                  <c:v>40252.0</c:v>
                </c:pt>
                <c:pt idx="3">
                  <c:v>40283.0</c:v>
                </c:pt>
                <c:pt idx="4">
                  <c:v>40313.0</c:v>
                </c:pt>
                <c:pt idx="5">
                  <c:v>40344.0</c:v>
                </c:pt>
                <c:pt idx="6">
                  <c:v>40374.0</c:v>
                </c:pt>
                <c:pt idx="7">
                  <c:v>40405.0</c:v>
                </c:pt>
                <c:pt idx="8">
                  <c:v>40436.0</c:v>
                </c:pt>
                <c:pt idx="9">
                  <c:v>40466.0</c:v>
                </c:pt>
                <c:pt idx="10">
                  <c:v>40497.0</c:v>
                </c:pt>
                <c:pt idx="11">
                  <c:v>40527.0</c:v>
                </c:pt>
                <c:pt idx="12">
                  <c:v>40558.0</c:v>
                </c:pt>
                <c:pt idx="13">
                  <c:v>40589.0</c:v>
                </c:pt>
                <c:pt idx="14">
                  <c:v>40617.0</c:v>
                </c:pt>
                <c:pt idx="15">
                  <c:v>40648.0</c:v>
                </c:pt>
                <c:pt idx="16">
                  <c:v>40678.0</c:v>
                </c:pt>
                <c:pt idx="17">
                  <c:v>40709.0</c:v>
                </c:pt>
                <c:pt idx="18">
                  <c:v>40739.0</c:v>
                </c:pt>
                <c:pt idx="19">
                  <c:v>40770.0</c:v>
                </c:pt>
                <c:pt idx="20">
                  <c:v>40801.0</c:v>
                </c:pt>
                <c:pt idx="21">
                  <c:v>40831.0</c:v>
                </c:pt>
                <c:pt idx="22">
                  <c:v>40862.0</c:v>
                </c:pt>
                <c:pt idx="23">
                  <c:v>40892.0</c:v>
                </c:pt>
                <c:pt idx="24">
                  <c:v>40923.0</c:v>
                </c:pt>
                <c:pt idx="25">
                  <c:v>40954.0</c:v>
                </c:pt>
                <c:pt idx="26">
                  <c:v>40983.0</c:v>
                </c:pt>
                <c:pt idx="27">
                  <c:v>41014.0</c:v>
                </c:pt>
                <c:pt idx="28">
                  <c:v>41044.0</c:v>
                </c:pt>
                <c:pt idx="29">
                  <c:v>41075.0</c:v>
                </c:pt>
                <c:pt idx="30">
                  <c:v>41105.0</c:v>
                </c:pt>
                <c:pt idx="31">
                  <c:v>41136.0</c:v>
                </c:pt>
                <c:pt idx="32">
                  <c:v>41167.0</c:v>
                </c:pt>
                <c:pt idx="33">
                  <c:v>41197.0</c:v>
                </c:pt>
                <c:pt idx="34">
                  <c:v>41228.0</c:v>
                </c:pt>
                <c:pt idx="35">
                  <c:v>41258.0</c:v>
                </c:pt>
                <c:pt idx="36">
                  <c:v>41289.0</c:v>
                </c:pt>
                <c:pt idx="37">
                  <c:v>41320.0</c:v>
                </c:pt>
                <c:pt idx="38">
                  <c:v>41348.0</c:v>
                </c:pt>
                <c:pt idx="39">
                  <c:v>41379.0</c:v>
                </c:pt>
                <c:pt idx="40">
                  <c:v>41409.0</c:v>
                </c:pt>
                <c:pt idx="41">
                  <c:v>41440.0</c:v>
                </c:pt>
                <c:pt idx="42">
                  <c:v>41470.0</c:v>
                </c:pt>
                <c:pt idx="43">
                  <c:v>41501.0</c:v>
                </c:pt>
                <c:pt idx="44">
                  <c:v>41532.0</c:v>
                </c:pt>
                <c:pt idx="45">
                  <c:v>41562.0</c:v>
                </c:pt>
                <c:pt idx="46">
                  <c:v>41593.0</c:v>
                </c:pt>
                <c:pt idx="47">
                  <c:v>41623.0</c:v>
                </c:pt>
                <c:pt idx="48">
                  <c:v>41654.0</c:v>
                </c:pt>
                <c:pt idx="49">
                  <c:v>41685.0</c:v>
                </c:pt>
                <c:pt idx="50">
                  <c:v>41713.0</c:v>
                </c:pt>
                <c:pt idx="51">
                  <c:v>41744.0</c:v>
                </c:pt>
                <c:pt idx="52">
                  <c:v>41774.0</c:v>
                </c:pt>
                <c:pt idx="53">
                  <c:v>41805.0</c:v>
                </c:pt>
                <c:pt idx="54">
                  <c:v>41835.0</c:v>
                </c:pt>
                <c:pt idx="55">
                  <c:v>41866.0</c:v>
                </c:pt>
                <c:pt idx="56">
                  <c:v>41897.0</c:v>
                </c:pt>
                <c:pt idx="57">
                  <c:v>41927.0</c:v>
                </c:pt>
                <c:pt idx="58">
                  <c:v>41958.0</c:v>
                </c:pt>
                <c:pt idx="59">
                  <c:v>41988.0</c:v>
                </c:pt>
                <c:pt idx="60">
                  <c:v>42019.0</c:v>
                </c:pt>
                <c:pt idx="61">
                  <c:v>42050.0</c:v>
                </c:pt>
                <c:pt idx="62">
                  <c:v>42078.0</c:v>
                </c:pt>
                <c:pt idx="63">
                  <c:v>42109.0</c:v>
                </c:pt>
                <c:pt idx="64">
                  <c:v>42139.0</c:v>
                </c:pt>
                <c:pt idx="65">
                  <c:v>42170.0</c:v>
                </c:pt>
                <c:pt idx="66">
                  <c:v>42200.0</c:v>
                </c:pt>
                <c:pt idx="67">
                  <c:v>42231.0</c:v>
                </c:pt>
                <c:pt idx="68">
                  <c:v>42262.0</c:v>
                </c:pt>
                <c:pt idx="69">
                  <c:v>42292.0</c:v>
                </c:pt>
              </c:numCache>
            </c:numRef>
          </c:cat>
          <c:val>
            <c:numRef>
              <c:f>'Data 1'!$B$292:$B$361</c:f>
            </c:numRef>
          </c:val>
          <c:smooth val="0"/>
        </c:ser>
        <c:ser>
          <c:idx val="1"/>
          <c:order val="1"/>
          <c:cat>
            <c:numRef>
              <c:f>'Data 1'!$A$292:$A$361</c:f>
              <c:numCache>
                <c:formatCode>mmm\-yyyy</c:formatCode>
                <c:ptCount val="70"/>
                <c:pt idx="0">
                  <c:v>40193.0</c:v>
                </c:pt>
                <c:pt idx="1">
                  <c:v>40224.0</c:v>
                </c:pt>
                <c:pt idx="2">
                  <c:v>40252.0</c:v>
                </c:pt>
                <c:pt idx="3">
                  <c:v>40283.0</c:v>
                </c:pt>
                <c:pt idx="4">
                  <c:v>40313.0</c:v>
                </c:pt>
                <c:pt idx="5">
                  <c:v>40344.0</c:v>
                </c:pt>
                <c:pt idx="6">
                  <c:v>40374.0</c:v>
                </c:pt>
                <c:pt idx="7">
                  <c:v>40405.0</c:v>
                </c:pt>
                <c:pt idx="8">
                  <c:v>40436.0</c:v>
                </c:pt>
                <c:pt idx="9">
                  <c:v>40466.0</c:v>
                </c:pt>
                <c:pt idx="10">
                  <c:v>40497.0</c:v>
                </c:pt>
                <c:pt idx="11">
                  <c:v>40527.0</c:v>
                </c:pt>
                <c:pt idx="12">
                  <c:v>40558.0</c:v>
                </c:pt>
                <c:pt idx="13">
                  <c:v>40589.0</c:v>
                </c:pt>
                <c:pt idx="14">
                  <c:v>40617.0</c:v>
                </c:pt>
                <c:pt idx="15">
                  <c:v>40648.0</c:v>
                </c:pt>
                <c:pt idx="16">
                  <c:v>40678.0</c:v>
                </c:pt>
                <c:pt idx="17">
                  <c:v>40709.0</c:v>
                </c:pt>
                <c:pt idx="18">
                  <c:v>40739.0</c:v>
                </c:pt>
                <c:pt idx="19">
                  <c:v>40770.0</c:v>
                </c:pt>
                <c:pt idx="20">
                  <c:v>40801.0</c:v>
                </c:pt>
                <c:pt idx="21">
                  <c:v>40831.0</c:v>
                </c:pt>
                <c:pt idx="22">
                  <c:v>40862.0</c:v>
                </c:pt>
                <c:pt idx="23">
                  <c:v>40892.0</c:v>
                </c:pt>
                <c:pt idx="24">
                  <c:v>40923.0</c:v>
                </c:pt>
                <c:pt idx="25">
                  <c:v>40954.0</c:v>
                </c:pt>
                <c:pt idx="26">
                  <c:v>40983.0</c:v>
                </c:pt>
                <c:pt idx="27">
                  <c:v>41014.0</c:v>
                </c:pt>
                <c:pt idx="28">
                  <c:v>41044.0</c:v>
                </c:pt>
                <c:pt idx="29">
                  <c:v>41075.0</c:v>
                </c:pt>
                <c:pt idx="30">
                  <c:v>41105.0</c:v>
                </c:pt>
                <c:pt idx="31">
                  <c:v>41136.0</c:v>
                </c:pt>
                <c:pt idx="32">
                  <c:v>41167.0</c:v>
                </c:pt>
                <c:pt idx="33">
                  <c:v>41197.0</c:v>
                </c:pt>
                <c:pt idx="34">
                  <c:v>41228.0</c:v>
                </c:pt>
                <c:pt idx="35">
                  <c:v>41258.0</c:v>
                </c:pt>
                <c:pt idx="36">
                  <c:v>41289.0</c:v>
                </c:pt>
                <c:pt idx="37">
                  <c:v>41320.0</c:v>
                </c:pt>
                <c:pt idx="38">
                  <c:v>41348.0</c:v>
                </c:pt>
                <c:pt idx="39">
                  <c:v>41379.0</c:v>
                </c:pt>
                <c:pt idx="40">
                  <c:v>41409.0</c:v>
                </c:pt>
                <c:pt idx="41">
                  <c:v>41440.0</c:v>
                </c:pt>
                <c:pt idx="42">
                  <c:v>41470.0</c:v>
                </c:pt>
                <c:pt idx="43">
                  <c:v>41501.0</c:v>
                </c:pt>
                <c:pt idx="44">
                  <c:v>41532.0</c:v>
                </c:pt>
                <c:pt idx="45">
                  <c:v>41562.0</c:v>
                </c:pt>
                <c:pt idx="46">
                  <c:v>41593.0</c:v>
                </c:pt>
                <c:pt idx="47">
                  <c:v>41623.0</c:v>
                </c:pt>
                <c:pt idx="48">
                  <c:v>41654.0</c:v>
                </c:pt>
                <c:pt idx="49">
                  <c:v>41685.0</c:v>
                </c:pt>
                <c:pt idx="50">
                  <c:v>41713.0</c:v>
                </c:pt>
                <c:pt idx="51">
                  <c:v>41744.0</c:v>
                </c:pt>
                <c:pt idx="52">
                  <c:v>41774.0</c:v>
                </c:pt>
                <c:pt idx="53">
                  <c:v>41805.0</c:v>
                </c:pt>
                <c:pt idx="54">
                  <c:v>41835.0</c:v>
                </c:pt>
                <c:pt idx="55">
                  <c:v>41866.0</c:v>
                </c:pt>
                <c:pt idx="56">
                  <c:v>41897.0</c:v>
                </c:pt>
                <c:pt idx="57">
                  <c:v>41927.0</c:v>
                </c:pt>
                <c:pt idx="58">
                  <c:v>41958.0</c:v>
                </c:pt>
                <c:pt idx="59">
                  <c:v>41988.0</c:v>
                </c:pt>
                <c:pt idx="60">
                  <c:v>42019.0</c:v>
                </c:pt>
                <c:pt idx="61">
                  <c:v>42050.0</c:v>
                </c:pt>
                <c:pt idx="62">
                  <c:v>42078.0</c:v>
                </c:pt>
                <c:pt idx="63">
                  <c:v>42109.0</c:v>
                </c:pt>
                <c:pt idx="64">
                  <c:v>42139.0</c:v>
                </c:pt>
                <c:pt idx="65">
                  <c:v>42170.0</c:v>
                </c:pt>
                <c:pt idx="66">
                  <c:v>42200.0</c:v>
                </c:pt>
                <c:pt idx="67">
                  <c:v>42231.0</c:v>
                </c:pt>
                <c:pt idx="68">
                  <c:v>42262.0</c:v>
                </c:pt>
                <c:pt idx="69">
                  <c:v>42292.0</c:v>
                </c:pt>
              </c:numCache>
            </c:numRef>
          </c:cat>
          <c:val>
            <c:numRef>
              <c:f>'Data 1'!$C$292:$C$361</c:f>
            </c:numRef>
          </c:val>
          <c:smooth val="0"/>
        </c:ser>
        <c:ser>
          <c:idx val="2"/>
          <c:order val="2"/>
          <c:tx>
            <c:strRef>
              <c:f>'Data 1'!$D$291</c:f>
              <c:strCache>
                <c:ptCount val="1"/>
                <c:pt idx="0">
                  <c:v>Índice de precio del Brent (enero 2010=100)</c:v>
                </c:pt>
              </c:strCache>
            </c:strRef>
          </c:tx>
          <c:spPr>
            <a:ln>
              <a:solidFill>
                <a:schemeClr val="tx2"/>
              </a:solidFill>
            </a:ln>
          </c:spPr>
          <c:marker>
            <c:symbol val="none"/>
          </c:marker>
          <c:cat>
            <c:numRef>
              <c:f>'Data 1'!$A$292:$A$361</c:f>
              <c:numCache>
                <c:formatCode>mmm\-yyyy</c:formatCode>
                <c:ptCount val="70"/>
                <c:pt idx="0">
                  <c:v>40193.0</c:v>
                </c:pt>
                <c:pt idx="1">
                  <c:v>40224.0</c:v>
                </c:pt>
                <c:pt idx="2">
                  <c:v>40252.0</c:v>
                </c:pt>
                <c:pt idx="3">
                  <c:v>40283.0</c:v>
                </c:pt>
                <c:pt idx="4">
                  <c:v>40313.0</c:v>
                </c:pt>
                <c:pt idx="5">
                  <c:v>40344.0</c:v>
                </c:pt>
                <c:pt idx="6">
                  <c:v>40374.0</c:v>
                </c:pt>
                <c:pt idx="7">
                  <c:v>40405.0</c:v>
                </c:pt>
                <c:pt idx="8">
                  <c:v>40436.0</c:v>
                </c:pt>
                <c:pt idx="9">
                  <c:v>40466.0</c:v>
                </c:pt>
                <c:pt idx="10">
                  <c:v>40497.0</c:v>
                </c:pt>
                <c:pt idx="11">
                  <c:v>40527.0</c:v>
                </c:pt>
                <c:pt idx="12">
                  <c:v>40558.0</c:v>
                </c:pt>
                <c:pt idx="13">
                  <c:v>40589.0</c:v>
                </c:pt>
                <c:pt idx="14">
                  <c:v>40617.0</c:v>
                </c:pt>
                <c:pt idx="15">
                  <c:v>40648.0</c:v>
                </c:pt>
                <c:pt idx="16">
                  <c:v>40678.0</c:v>
                </c:pt>
                <c:pt idx="17">
                  <c:v>40709.0</c:v>
                </c:pt>
                <c:pt idx="18">
                  <c:v>40739.0</c:v>
                </c:pt>
                <c:pt idx="19">
                  <c:v>40770.0</c:v>
                </c:pt>
                <c:pt idx="20">
                  <c:v>40801.0</c:v>
                </c:pt>
                <c:pt idx="21">
                  <c:v>40831.0</c:v>
                </c:pt>
                <c:pt idx="22">
                  <c:v>40862.0</c:v>
                </c:pt>
                <c:pt idx="23">
                  <c:v>40892.0</c:v>
                </c:pt>
                <c:pt idx="24">
                  <c:v>40923.0</c:v>
                </c:pt>
                <c:pt idx="25">
                  <c:v>40954.0</c:v>
                </c:pt>
                <c:pt idx="26">
                  <c:v>40983.0</c:v>
                </c:pt>
                <c:pt idx="27">
                  <c:v>41014.0</c:v>
                </c:pt>
                <c:pt idx="28">
                  <c:v>41044.0</c:v>
                </c:pt>
                <c:pt idx="29">
                  <c:v>41075.0</c:v>
                </c:pt>
                <c:pt idx="30">
                  <c:v>41105.0</c:v>
                </c:pt>
                <c:pt idx="31">
                  <c:v>41136.0</c:v>
                </c:pt>
                <c:pt idx="32">
                  <c:v>41167.0</c:v>
                </c:pt>
                <c:pt idx="33">
                  <c:v>41197.0</c:v>
                </c:pt>
                <c:pt idx="34">
                  <c:v>41228.0</c:v>
                </c:pt>
                <c:pt idx="35">
                  <c:v>41258.0</c:v>
                </c:pt>
                <c:pt idx="36">
                  <c:v>41289.0</c:v>
                </c:pt>
                <c:pt idx="37">
                  <c:v>41320.0</c:v>
                </c:pt>
                <c:pt idx="38">
                  <c:v>41348.0</c:v>
                </c:pt>
                <c:pt idx="39">
                  <c:v>41379.0</c:v>
                </c:pt>
                <c:pt idx="40">
                  <c:v>41409.0</c:v>
                </c:pt>
                <c:pt idx="41">
                  <c:v>41440.0</c:v>
                </c:pt>
                <c:pt idx="42">
                  <c:v>41470.0</c:v>
                </c:pt>
                <c:pt idx="43">
                  <c:v>41501.0</c:v>
                </c:pt>
                <c:pt idx="44">
                  <c:v>41532.0</c:v>
                </c:pt>
                <c:pt idx="45">
                  <c:v>41562.0</c:v>
                </c:pt>
                <c:pt idx="46">
                  <c:v>41593.0</c:v>
                </c:pt>
                <c:pt idx="47">
                  <c:v>41623.0</c:v>
                </c:pt>
                <c:pt idx="48">
                  <c:v>41654.0</c:v>
                </c:pt>
                <c:pt idx="49">
                  <c:v>41685.0</c:v>
                </c:pt>
                <c:pt idx="50">
                  <c:v>41713.0</c:v>
                </c:pt>
                <c:pt idx="51">
                  <c:v>41744.0</c:v>
                </c:pt>
                <c:pt idx="52">
                  <c:v>41774.0</c:v>
                </c:pt>
                <c:pt idx="53">
                  <c:v>41805.0</c:v>
                </c:pt>
                <c:pt idx="54">
                  <c:v>41835.0</c:v>
                </c:pt>
                <c:pt idx="55">
                  <c:v>41866.0</c:v>
                </c:pt>
                <c:pt idx="56">
                  <c:v>41897.0</c:v>
                </c:pt>
                <c:pt idx="57">
                  <c:v>41927.0</c:v>
                </c:pt>
                <c:pt idx="58">
                  <c:v>41958.0</c:v>
                </c:pt>
                <c:pt idx="59">
                  <c:v>41988.0</c:v>
                </c:pt>
                <c:pt idx="60">
                  <c:v>42019.0</c:v>
                </c:pt>
                <c:pt idx="61">
                  <c:v>42050.0</c:v>
                </c:pt>
                <c:pt idx="62">
                  <c:v>42078.0</c:v>
                </c:pt>
                <c:pt idx="63">
                  <c:v>42109.0</c:v>
                </c:pt>
                <c:pt idx="64">
                  <c:v>42139.0</c:v>
                </c:pt>
                <c:pt idx="65">
                  <c:v>42170.0</c:v>
                </c:pt>
                <c:pt idx="66">
                  <c:v>42200.0</c:v>
                </c:pt>
                <c:pt idx="67">
                  <c:v>42231.0</c:v>
                </c:pt>
                <c:pt idx="68">
                  <c:v>42262.0</c:v>
                </c:pt>
                <c:pt idx="69">
                  <c:v>42292.0</c:v>
                </c:pt>
              </c:numCache>
            </c:numRef>
          </c:cat>
          <c:val>
            <c:numRef>
              <c:f>'Data 1'!$D$292:$D$361</c:f>
              <c:numCache>
                <c:formatCode>0</c:formatCode>
                <c:ptCount val="70"/>
                <c:pt idx="0">
                  <c:v>100.0</c:v>
                </c:pt>
                <c:pt idx="1">
                  <c:v>96.82289615334118</c:v>
                </c:pt>
                <c:pt idx="2">
                  <c:v>103.4921885256663</c:v>
                </c:pt>
                <c:pt idx="3">
                  <c:v>111.3561769725613</c:v>
                </c:pt>
                <c:pt idx="4">
                  <c:v>99.71117237757646</c:v>
                </c:pt>
                <c:pt idx="5">
                  <c:v>98.14887751083101</c:v>
                </c:pt>
                <c:pt idx="6">
                  <c:v>99.22541683077326</c:v>
                </c:pt>
                <c:pt idx="7">
                  <c:v>101.1421819614021</c:v>
                </c:pt>
                <c:pt idx="8">
                  <c:v>102.1924642247604</c:v>
                </c:pt>
                <c:pt idx="9">
                  <c:v>108.533543389786</c:v>
                </c:pt>
                <c:pt idx="10">
                  <c:v>111.9600892739924</c:v>
                </c:pt>
                <c:pt idx="11">
                  <c:v>120.0603912301431</c:v>
                </c:pt>
                <c:pt idx="12">
                  <c:v>126.7165550741762</c:v>
                </c:pt>
                <c:pt idx="13">
                  <c:v>136.1690954444007</c:v>
                </c:pt>
                <c:pt idx="14">
                  <c:v>150.5054483392412</c:v>
                </c:pt>
                <c:pt idx="15">
                  <c:v>161.8222397269266</c:v>
                </c:pt>
                <c:pt idx="16">
                  <c:v>150.9649468294604</c:v>
                </c:pt>
                <c:pt idx="17">
                  <c:v>149.442037547591</c:v>
                </c:pt>
                <c:pt idx="18">
                  <c:v>153.5643954312721</c:v>
                </c:pt>
                <c:pt idx="19">
                  <c:v>144.7026388341866</c:v>
                </c:pt>
                <c:pt idx="20">
                  <c:v>148.1291847183931</c:v>
                </c:pt>
                <c:pt idx="21">
                  <c:v>143.8230274386242</c:v>
                </c:pt>
                <c:pt idx="22">
                  <c:v>145.4247078902455</c:v>
                </c:pt>
                <c:pt idx="23">
                  <c:v>141.6174346855717</c:v>
                </c:pt>
                <c:pt idx="24">
                  <c:v>145.3196796639097</c:v>
                </c:pt>
                <c:pt idx="25">
                  <c:v>156.6627281081791</c:v>
                </c:pt>
                <c:pt idx="26">
                  <c:v>164.6973874228699</c:v>
                </c:pt>
                <c:pt idx="27">
                  <c:v>157.2141262964421</c:v>
                </c:pt>
                <c:pt idx="28">
                  <c:v>144.8601811736904</c:v>
                </c:pt>
                <c:pt idx="29">
                  <c:v>124.9310752264671</c:v>
                </c:pt>
                <c:pt idx="30">
                  <c:v>134.7249573322831</c:v>
                </c:pt>
                <c:pt idx="31">
                  <c:v>148.8249967178679</c:v>
                </c:pt>
                <c:pt idx="32">
                  <c:v>148.168570303269</c:v>
                </c:pt>
                <c:pt idx="33">
                  <c:v>146.6587895496915</c:v>
                </c:pt>
                <c:pt idx="34">
                  <c:v>143.1797295523172</c:v>
                </c:pt>
                <c:pt idx="35">
                  <c:v>143.7442562688722</c:v>
                </c:pt>
                <c:pt idx="36">
                  <c:v>148.2998555861887</c:v>
                </c:pt>
                <c:pt idx="37">
                  <c:v>152.3565708284102</c:v>
                </c:pt>
                <c:pt idx="38">
                  <c:v>142.4051463830905</c:v>
                </c:pt>
                <c:pt idx="39">
                  <c:v>134.2392017854798</c:v>
                </c:pt>
                <c:pt idx="40">
                  <c:v>134.6461861625312</c:v>
                </c:pt>
                <c:pt idx="41">
                  <c:v>135.1188131810424</c:v>
                </c:pt>
                <c:pt idx="42">
                  <c:v>141.6962058553237</c:v>
                </c:pt>
                <c:pt idx="43">
                  <c:v>146.0942628331364</c:v>
                </c:pt>
                <c:pt idx="44">
                  <c:v>146.5143757384797</c:v>
                </c:pt>
                <c:pt idx="45">
                  <c:v>143.2059866089011</c:v>
                </c:pt>
                <c:pt idx="46">
                  <c:v>141.512406459236</c:v>
                </c:pt>
                <c:pt idx="47">
                  <c:v>145.4115793619535</c:v>
                </c:pt>
                <c:pt idx="48">
                  <c:v>141.9456478928712</c:v>
                </c:pt>
                <c:pt idx="49">
                  <c:v>142.9696730996455</c:v>
                </c:pt>
                <c:pt idx="50">
                  <c:v>141.1054220821846</c:v>
                </c:pt>
                <c:pt idx="51">
                  <c:v>141.4730208743599</c:v>
                </c:pt>
                <c:pt idx="52">
                  <c:v>143.8098989103322</c:v>
                </c:pt>
                <c:pt idx="53">
                  <c:v>146.7769463043193</c:v>
                </c:pt>
                <c:pt idx="54">
                  <c:v>140.1732965734541</c:v>
                </c:pt>
                <c:pt idx="55">
                  <c:v>133.3989759747932</c:v>
                </c:pt>
                <c:pt idx="56">
                  <c:v>127.464881186819</c:v>
                </c:pt>
                <c:pt idx="57">
                  <c:v>114.7827228567677</c:v>
                </c:pt>
                <c:pt idx="58">
                  <c:v>104.293028751477</c:v>
                </c:pt>
                <c:pt idx="59">
                  <c:v>81.84324537219378</c:v>
                </c:pt>
                <c:pt idx="60">
                  <c:v>62.70185112248917</c:v>
                </c:pt>
                <c:pt idx="61">
                  <c:v>76.27674937639487</c:v>
                </c:pt>
                <c:pt idx="62">
                  <c:v>73.37534462386765</c:v>
                </c:pt>
                <c:pt idx="63">
                  <c:v>78.14100039385585</c:v>
                </c:pt>
                <c:pt idx="64">
                  <c:v>84.12760929499802</c:v>
                </c:pt>
                <c:pt idx="65">
                  <c:v>80.71419193908363</c:v>
                </c:pt>
                <c:pt idx="66">
                  <c:v>74.25495601943021</c:v>
                </c:pt>
                <c:pt idx="67">
                  <c:v>61.07391361428384</c:v>
                </c:pt>
                <c:pt idx="68">
                  <c:v>62.51805172640147</c:v>
                </c:pt>
                <c:pt idx="69">
                  <c:v>63.58146251805172</c:v>
                </c:pt>
              </c:numCache>
            </c:numRef>
          </c:val>
          <c:smooth val="0"/>
        </c:ser>
        <c:ser>
          <c:idx val="3"/>
          <c:order val="3"/>
          <c:spPr>
            <a:ln w="15875">
              <a:solidFill>
                <a:schemeClr val="accent2"/>
              </a:solidFill>
            </a:ln>
          </c:spPr>
          <c:marker>
            <c:symbol val="none"/>
          </c:marker>
          <c:cat>
            <c:numRef>
              <c:f>'Data 1'!$A$292:$A$361</c:f>
              <c:numCache>
                <c:formatCode>mmm\-yyyy</c:formatCode>
                <c:ptCount val="70"/>
                <c:pt idx="0">
                  <c:v>40193.0</c:v>
                </c:pt>
                <c:pt idx="1">
                  <c:v>40224.0</c:v>
                </c:pt>
                <c:pt idx="2">
                  <c:v>40252.0</c:v>
                </c:pt>
                <c:pt idx="3">
                  <c:v>40283.0</c:v>
                </c:pt>
                <c:pt idx="4">
                  <c:v>40313.0</c:v>
                </c:pt>
                <c:pt idx="5">
                  <c:v>40344.0</c:v>
                </c:pt>
                <c:pt idx="6">
                  <c:v>40374.0</c:v>
                </c:pt>
                <c:pt idx="7">
                  <c:v>40405.0</c:v>
                </c:pt>
                <c:pt idx="8">
                  <c:v>40436.0</c:v>
                </c:pt>
                <c:pt idx="9">
                  <c:v>40466.0</c:v>
                </c:pt>
                <c:pt idx="10">
                  <c:v>40497.0</c:v>
                </c:pt>
                <c:pt idx="11">
                  <c:v>40527.0</c:v>
                </c:pt>
                <c:pt idx="12">
                  <c:v>40558.0</c:v>
                </c:pt>
                <c:pt idx="13">
                  <c:v>40589.0</c:v>
                </c:pt>
                <c:pt idx="14">
                  <c:v>40617.0</c:v>
                </c:pt>
                <c:pt idx="15">
                  <c:v>40648.0</c:v>
                </c:pt>
                <c:pt idx="16">
                  <c:v>40678.0</c:v>
                </c:pt>
                <c:pt idx="17">
                  <c:v>40709.0</c:v>
                </c:pt>
                <c:pt idx="18">
                  <c:v>40739.0</c:v>
                </c:pt>
                <c:pt idx="19">
                  <c:v>40770.0</c:v>
                </c:pt>
                <c:pt idx="20">
                  <c:v>40801.0</c:v>
                </c:pt>
                <c:pt idx="21">
                  <c:v>40831.0</c:v>
                </c:pt>
                <c:pt idx="22">
                  <c:v>40862.0</c:v>
                </c:pt>
                <c:pt idx="23">
                  <c:v>40892.0</c:v>
                </c:pt>
                <c:pt idx="24">
                  <c:v>40923.0</c:v>
                </c:pt>
                <c:pt idx="25">
                  <c:v>40954.0</c:v>
                </c:pt>
                <c:pt idx="26">
                  <c:v>40983.0</c:v>
                </c:pt>
                <c:pt idx="27">
                  <c:v>41014.0</c:v>
                </c:pt>
                <c:pt idx="28">
                  <c:v>41044.0</c:v>
                </c:pt>
                <c:pt idx="29">
                  <c:v>41075.0</c:v>
                </c:pt>
                <c:pt idx="30">
                  <c:v>41105.0</c:v>
                </c:pt>
                <c:pt idx="31">
                  <c:v>41136.0</c:v>
                </c:pt>
                <c:pt idx="32">
                  <c:v>41167.0</c:v>
                </c:pt>
                <c:pt idx="33">
                  <c:v>41197.0</c:v>
                </c:pt>
                <c:pt idx="34">
                  <c:v>41228.0</c:v>
                </c:pt>
                <c:pt idx="35">
                  <c:v>41258.0</c:v>
                </c:pt>
                <c:pt idx="36">
                  <c:v>41289.0</c:v>
                </c:pt>
                <c:pt idx="37">
                  <c:v>41320.0</c:v>
                </c:pt>
                <c:pt idx="38">
                  <c:v>41348.0</c:v>
                </c:pt>
                <c:pt idx="39">
                  <c:v>41379.0</c:v>
                </c:pt>
                <c:pt idx="40">
                  <c:v>41409.0</c:v>
                </c:pt>
                <c:pt idx="41">
                  <c:v>41440.0</c:v>
                </c:pt>
                <c:pt idx="42">
                  <c:v>41470.0</c:v>
                </c:pt>
                <c:pt idx="43">
                  <c:v>41501.0</c:v>
                </c:pt>
                <c:pt idx="44">
                  <c:v>41532.0</c:v>
                </c:pt>
                <c:pt idx="45">
                  <c:v>41562.0</c:v>
                </c:pt>
                <c:pt idx="46">
                  <c:v>41593.0</c:v>
                </c:pt>
                <c:pt idx="47">
                  <c:v>41623.0</c:v>
                </c:pt>
                <c:pt idx="48">
                  <c:v>41654.0</c:v>
                </c:pt>
                <c:pt idx="49">
                  <c:v>41685.0</c:v>
                </c:pt>
                <c:pt idx="50">
                  <c:v>41713.0</c:v>
                </c:pt>
                <c:pt idx="51">
                  <c:v>41744.0</c:v>
                </c:pt>
                <c:pt idx="52">
                  <c:v>41774.0</c:v>
                </c:pt>
                <c:pt idx="53">
                  <c:v>41805.0</c:v>
                </c:pt>
                <c:pt idx="54">
                  <c:v>41835.0</c:v>
                </c:pt>
                <c:pt idx="55">
                  <c:v>41866.0</c:v>
                </c:pt>
                <c:pt idx="56">
                  <c:v>41897.0</c:v>
                </c:pt>
                <c:pt idx="57">
                  <c:v>41927.0</c:v>
                </c:pt>
                <c:pt idx="58">
                  <c:v>41958.0</c:v>
                </c:pt>
                <c:pt idx="59">
                  <c:v>41988.0</c:v>
                </c:pt>
                <c:pt idx="60">
                  <c:v>42019.0</c:v>
                </c:pt>
                <c:pt idx="61">
                  <c:v>42050.0</c:v>
                </c:pt>
                <c:pt idx="62">
                  <c:v>42078.0</c:v>
                </c:pt>
                <c:pt idx="63">
                  <c:v>42109.0</c:v>
                </c:pt>
                <c:pt idx="64">
                  <c:v>42139.0</c:v>
                </c:pt>
                <c:pt idx="65">
                  <c:v>42170.0</c:v>
                </c:pt>
                <c:pt idx="66">
                  <c:v>42200.0</c:v>
                </c:pt>
                <c:pt idx="67">
                  <c:v>42231.0</c:v>
                </c:pt>
                <c:pt idx="68">
                  <c:v>42262.0</c:v>
                </c:pt>
                <c:pt idx="69">
                  <c:v>42292.0</c:v>
                </c:pt>
              </c:numCache>
            </c:numRef>
          </c:cat>
          <c:val>
            <c:numRef>
              <c:f>'Data 1'!$E$292:$E$361</c:f>
              <c:numCache>
                <c:formatCode>General</c:formatCode>
                <c:ptCount val="70"/>
                <c:pt idx="0">
                  <c:v>100.0</c:v>
                </c:pt>
                <c:pt idx="1">
                  <c:v>100.0</c:v>
                </c:pt>
                <c:pt idx="2">
                  <c:v>100.0</c:v>
                </c:pt>
                <c:pt idx="3">
                  <c:v>100.0</c:v>
                </c:pt>
                <c:pt idx="4">
                  <c:v>100.0</c:v>
                </c:pt>
                <c:pt idx="5">
                  <c:v>100.0</c:v>
                </c:pt>
                <c:pt idx="6">
                  <c:v>100.0</c:v>
                </c:pt>
                <c:pt idx="7">
                  <c:v>100.0</c:v>
                </c:pt>
                <c:pt idx="8">
                  <c:v>100.0</c:v>
                </c:pt>
                <c:pt idx="9">
                  <c:v>100.0</c:v>
                </c:pt>
                <c:pt idx="10">
                  <c:v>100.0</c:v>
                </c:pt>
                <c:pt idx="11">
                  <c:v>100.0</c:v>
                </c:pt>
                <c:pt idx="12">
                  <c:v>100.0</c:v>
                </c:pt>
                <c:pt idx="13">
                  <c:v>100.0</c:v>
                </c:pt>
                <c:pt idx="14">
                  <c:v>100.0</c:v>
                </c:pt>
                <c:pt idx="15">
                  <c:v>100.0</c:v>
                </c:pt>
                <c:pt idx="16">
                  <c:v>100.0</c:v>
                </c:pt>
                <c:pt idx="17">
                  <c:v>100.0</c:v>
                </c:pt>
                <c:pt idx="18">
                  <c:v>100.0</c:v>
                </c:pt>
                <c:pt idx="19">
                  <c:v>100.0</c:v>
                </c:pt>
                <c:pt idx="20">
                  <c:v>100.0</c:v>
                </c:pt>
                <c:pt idx="21">
                  <c:v>100.0</c:v>
                </c:pt>
                <c:pt idx="22">
                  <c:v>100.0</c:v>
                </c:pt>
                <c:pt idx="23">
                  <c:v>100.0</c:v>
                </c:pt>
                <c:pt idx="24">
                  <c:v>100.0</c:v>
                </c:pt>
                <c:pt idx="25">
                  <c:v>100.0</c:v>
                </c:pt>
                <c:pt idx="26">
                  <c:v>100.0</c:v>
                </c:pt>
                <c:pt idx="27">
                  <c:v>100.0</c:v>
                </c:pt>
                <c:pt idx="28">
                  <c:v>100.0</c:v>
                </c:pt>
                <c:pt idx="29">
                  <c:v>100.0</c:v>
                </c:pt>
                <c:pt idx="30">
                  <c:v>100.0</c:v>
                </c:pt>
                <c:pt idx="31">
                  <c:v>100.0</c:v>
                </c:pt>
                <c:pt idx="32">
                  <c:v>100.0</c:v>
                </c:pt>
                <c:pt idx="33">
                  <c:v>100.0</c:v>
                </c:pt>
                <c:pt idx="34">
                  <c:v>100.0</c:v>
                </c:pt>
                <c:pt idx="35">
                  <c:v>100.0</c:v>
                </c:pt>
                <c:pt idx="36">
                  <c:v>100.0</c:v>
                </c:pt>
                <c:pt idx="37">
                  <c:v>100.0</c:v>
                </c:pt>
                <c:pt idx="38">
                  <c:v>100.0</c:v>
                </c:pt>
                <c:pt idx="39">
                  <c:v>100.0</c:v>
                </c:pt>
                <c:pt idx="40">
                  <c:v>100.0</c:v>
                </c:pt>
                <c:pt idx="41">
                  <c:v>100.0</c:v>
                </c:pt>
                <c:pt idx="42">
                  <c:v>100.0</c:v>
                </c:pt>
                <c:pt idx="43">
                  <c:v>100.0</c:v>
                </c:pt>
                <c:pt idx="44">
                  <c:v>100.0</c:v>
                </c:pt>
                <c:pt idx="45">
                  <c:v>100.0</c:v>
                </c:pt>
                <c:pt idx="46">
                  <c:v>100.0</c:v>
                </c:pt>
                <c:pt idx="47">
                  <c:v>100.0</c:v>
                </c:pt>
                <c:pt idx="48">
                  <c:v>100.0</c:v>
                </c:pt>
                <c:pt idx="49">
                  <c:v>100.0</c:v>
                </c:pt>
                <c:pt idx="50">
                  <c:v>100.0</c:v>
                </c:pt>
                <c:pt idx="51">
                  <c:v>100.0</c:v>
                </c:pt>
                <c:pt idx="52">
                  <c:v>100.0</c:v>
                </c:pt>
                <c:pt idx="53">
                  <c:v>100.0</c:v>
                </c:pt>
                <c:pt idx="54">
                  <c:v>100.0</c:v>
                </c:pt>
                <c:pt idx="55">
                  <c:v>100.0</c:v>
                </c:pt>
                <c:pt idx="56">
                  <c:v>100.0</c:v>
                </c:pt>
                <c:pt idx="57">
                  <c:v>100.0</c:v>
                </c:pt>
                <c:pt idx="58">
                  <c:v>100.0</c:v>
                </c:pt>
                <c:pt idx="59">
                  <c:v>100.0</c:v>
                </c:pt>
                <c:pt idx="60">
                  <c:v>100.0</c:v>
                </c:pt>
                <c:pt idx="61">
                  <c:v>100.0</c:v>
                </c:pt>
                <c:pt idx="62">
                  <c:v>100.0</c:v>
                </c:pt>
                <c:pt idx="63">
                  <c:v>100.0</c:v>
                </c:pt>
                <c:pt idx="64">
                  <c:v>100.0</c:v>
                </c:pt>
                <c:pt idx="65">
                  <c:v>100.0</c:v>
                </c:pt>
                <c:pt idx="66">
                  <c:v>100.0</c:v>
                </c:pt>
                <c:pt idx="67">
                  <c:v>100.0</c:v>
                </c:pt>
                <c:pt idx="68">
                  <c:v>100.0</c:v>
                </c:pt>
                <c:pt idx="69">
                  <c:v>100.0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081306976"/>
        <c:axId val="-2081303728"/>
      </c:lineChart>
      <c:dateAx>
        <c:axId val="-2081306976"/>
        <c:scaling>
          <c:orientation val="minMax"/>
          <c:min val="40452.0"/>
        </c:scaling>
        <c:delete val="0"/>
        <c:axPos val="b"/>
        <c:numFmt formatCode="mmm\-yyyy" sourceLinked="0"/>
        <c:majorTickMark val="none"/>
        <c:minorTickMark val="none"/>
        <c:tickLblPos val="nextTo"/>
        <c:spPr>
          <a:ln w="6350"/>
        </c:spPr>
        <c:txPr>
          <a:bodyPr rot="-54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Gill Sans MT"/>
                <a:ea typeface="Gill Sans MT"/>
                <a:cs typeface="Gill Sans MT"/>
              </a:defRPr>
            </a:pPr>
            <a:endParaRPr lang="es-ES_tradnl"/>
          </a:p>
        </c:txPr>
        <c:crossAx val="-2081303728"/>
        <c:crosses val="autoZero"/>
        <c:auto val="1"/>
        <c:lblOffset val="100"/>
        <c:baseTimeUnit val="months"/>
      </c:dateAx>
      <c:valAx>
        <c:axId val="-2081303728"/>
        <c:scaling>
          <c:orientation val="minMax"/>
          <c:max val="180.0"/>
          <c:min val="40.0"/>
        </c:scaling>
        <c:delete val="0"/>
        <c:axPos val="l"/>
        <c:numFmt formatCode="0" sourceLinked="1"/>
        <c:majorTickMark val="none"/>
        <c:minorTickMark val="none"/>
        <c:tickLblPos val="nextTo"/>
        <c:spPr>
          <a:ln w="6350"/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Gill Sans MT"/>
                <a:ea typeface="Gill Sans MT"/>
                <a:cs typeface="Gill Sans MT"/>
              </a:defRPr>
            </a:pPr>
            <a:endParaRPr lang="es-ES_tradnl"/>
          </a:p>
        </c:txPr>
        <c:crossAx val="-2081306976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Gill Sans MT"/>
          <a:ea typeface="Gill Sans MT"/>
          <a:cs typeface="Gill Sans MT"/>
        </a:defRPr>
      </a:pPr>
      <a:endParaRPr lang="es-ES_tradn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14181882733889"/>
          <c:y val="0.0273468070389676"/>
          <c:w val="0.931102219006664"/>
          <c:h val="0.87976520505200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lumMod val="5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200"/>
                </a:pPr>
                <a:endParaRPr lang="es-ES_trad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Hoja1!$A$2:$A$8</c:f>
              <c:strCach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2015*</c:v>
                </c:pt>
                <c:pt idx="6">
                  <c:v>2016*</c:v>
                </c:pt>
              </c:strCache>
            </c:strRef>
          </c:cat>
          <c:val>
            <c:numRef>
              <c:f>Hoja1!$B$2:$B$8</c:f>
              <c:numCache>
                <c:formatCode>General</c:formatCode>
                <c:ptCount val="7"/>
                <c:pt idx="0">
                  <c:v>0.9</c:v>
                </c:pt>
                <c:pt idx="1">
                  <c:v>1.6</c:v>
                </c:pt>
                <c:pt idx="2">
                  <c:v>2.6</c:v>
                </c:pt>
                <c:pt idx="3">
                  <c:v>3.3</c:v>
                </c:pt>
                <c:pt idx="4">
                  <c:v>2.6</c:v>
                </c:pt>
                <c:pt idx="5">
                  <c:v>1.2</c:v>
                </c:pt>
                <c:pt idx="6">
                  <c:v>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-2050167392"/>
        <c:axId val="-2050163952"/>
      </c:barChart>
      <c:catAx>
        <c:axId val="-2050167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s-ES_tradnl"/>
          </a:p>
        </c:txPr>
        <c:crossAx val="-2050163952"/>
        <c:crosses val="autoZero"/>
        <c:auto val="1"/>
        <c:lblAlgn val="ctr"/>
        <c:lblOffset val="100"/>
        <c:noMultiLvlLbl val="0"/>
      </c:catAx>
      <c:valAx>
        <c:axId val="-20501639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2050167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latin typeface="Gill Sans MT" panose="020B0502020104020203" pitchFamily="34" charset="0"/>
        </a:defRPr>
      </a:pPr>
      <a:endParaRPr lang="es-ES_tradnl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'Informe Gráfico (2)'!$D$35</c:f>
              <c:strCache>
                <c:ptCount val="1"/>
                <c:pt idx="0">
                  <c:v>Balance Estructural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400"/>
                </a:pPr>
                <a:endParaRPr lang="es-ES_tradn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'Informe Gráfico (2)'!$E$1:$Q$1</c:f>
              <c:numCache>
                <c:formatCode>General</c:formatCode>
                <c:ptCount val="13"/>
                <c:pt idx="0">
                  <c:v>2014.0</c:v>
                </c:pt>
                <c:pt idx="1">
                  <c:v>2015.0</c:v>
                </c:pt>
                <c:pt idx="2">
                  <c:v>2016.0</c:v>
                </c:pt>
                <c:pt idx="3">
                  <c:v>2017.0</c:v>
                </c:pt>
                <c:pt idx="4">
                  <c:v>2018.0</c:v>
                </c:pt>
                <c:pt idx="5">
                  <c:v>2019.0</c:v>
                </c:pt>
                <c:pt idx="6">
                  <c:v>2020.0</c:v>
                </c:pt>
                <c:pt idx="7">
                  <c:v>2021.0</c:v>
                </c:pt>
                <c:pt idx="8">
                  <c:v>2022.0</c:v>
                </c:pt>
                <c:pt idx="9">
                  <c:v>2023.0</c:v>
                </c:pt>
                <c:pt idx="10">
                  <c:v>2024.0</c:v>
                </c:pt>
                <c:pt idx="11">
                  <c:v>2025.0</c:v>
                </c:pt>
                <c:pt idx="12">
                  <c:v>2026.0</c:v>
                </c:pt>
              </c:numCache>
            </c:numRef>
          </c:cat>
          <c:val>
            <c:numRef>
              <c:f>'Informe Gráfico (2)'!$E$35:$Q$35</c:f>
              <c:numCache>
                <c:formatCode>0.0</c:formatCode>
                <c:ptCount val="13"/>
                <c:pt idx="0">
                  <c:v>-2.301936216818915</c:v>
                </c:pt>
                <c:pt idx="1">
                  <c:v>-2.244</c:v>
                </c:pt>
                <c:pt idx="2">
                  <c:v>-2.145000000000001</c:v>
                </c:pt>
                <c:pt idx="3">
                  <c:v>-2.019999999999998</c:v>
                </c:pt>
                <c:pt idx="4">
                  <c:v>-1.939999999999999</c:v>
                </c:pt>
                <c:pt idx="5">
                  <c:v>-1.61706412056569</c:v>
                </c:pt>
                <c:pt idx="6">
                  <c:v>-1.39917605244384</c:v>
                </c:pt>
                <c:pt idx="7">
                  <c:v>-1.172299970649121</c:v>
                </c:pt>
                <c:pt idx="8">
                  <c:v>-1.04</c:v>
                </c:pt>
                <c:pt idx="9">
                  <c:v>-1.040000000000001</c:v>
                </c:pt>
                <c:pt idx="10">
                  <c:v>-1.039999999999994</c:v>
                </c:pt>
                <c:pt idx="11">
                  <c:v>-1.04</c:v>
                </c:pt>
                <c:pt idx="12">
                  <c:v>-1.039999999999998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'Informe Gráfico (2)'!$D$36</c:f>
              <c:strCache>
                <c:ptCount val="1"/>
                <c:pt idx="0">
                  <c:v>Balance Total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400"/>
                </a:pPr>
                <a:endParaRPr lang="es-ES_tradnl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'Informe Gráfico (2)'!$E$1:$Q$1</c:f>
              <c:numCache>
                <c:formatCode>General</c:formatCode>
                <c:ptCount val="13"/>
                <c:pt idx="0">
                  <c:v>2014.0</c:v>
                </c:pt>
                <c:pt idx="1">
                  <c:v>2015.0</c:v>
                </c:pt>
                <c:pt idx="2">
                  <c:v>2016.0</c:v>
                </c:pt>
                <c:pt idx="3">
                  <c:v>2017.0</c:v>
                </c:pt>
                <c:pt idx="4">
                  <c:v>2018.0</c:v>
                </c:pt>
                <c:pt idx="5">
                  <c:v>2019.0</c:v>
                </c:pt>
                <c:pt idx="6">
                  <c:v>2020.0</c:v>
                </c:pt>
                <c:pt idx="7">
                  <c:v>2021.0</c:v>
                </c:pt>
                <c:pt idx="8">
                  <c:v>2022.0</c:v>
                </c:pt>
                <c:pt idx="9">
                  <c:v>2023.0</c:v>
                </c:pt>
                <c:pt idx="10">
                  <c:v>2024.0</c:v>
                </c:pt>
                <c:pt idx="11">
                  <c:v>2025.0</c:v>
                </c:pt>
                <c:pt idx="12">
                  <c:v>2026.0</c:v>
                </c:pt>
              </c:numCache>
            </c:numRef>
          </c:cat>
          <c:val>
            <c:numRef>
              <c:f>'Informe Gráfico (2)'!$E$36:$Q$36</c:f>
              <c:numCache>
                <c:formatCode>0.0</c:formatCode>
                <c:ptCount val="13"/>
                <c:pt idx="0">
                  <c:v>-2.427595170488471</c:v>
                </c:pt>
                <c:pt idx="1">
                  <c:v>-2.959731031088403</c:v>
                </c:pt>
                <c:pt idx="2">
                  <c:v>-3.592997964234233</c:v>
                </c:pt>
                <c:pt idx="3">
                  <c:v>-3.124443953134233</c:v>
                </c:pt>
                <c:pt idx="4">
                  <c:v>-2.653928061544469</c:v>
                </c:pt>
                <c:pt idx="5">
                  <c:v>-1.974780651135902</c:v>
                </c:pt>
                <c:pt idx="6">
                  <c:v>-1.506121574746708</c:v>
                </c:pt>
                <c:pt idx="7">
                  <c:v>-1.235556082840172</c:v>
                </c:pt>
                <c:pt idx="8">
                  <c:v>-1.07429929855611</c:v>
                </c:pt>
                <c:pt idx="9">
                  <c:v>-1.042834997646001</c:v>
                </c:pt>
                <c:pt idx="10">
                  <c:v>-1.042168546410221</c:v>
                </c:pt>
                <c:pt idx="11">
                  <c:v>-1.040896995765654</c:v>
                </c:pt>
                <c:pt idx="12">
                  <c:v>-1.040682208260395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'Informe Gráfico (2)'!$D$37</c:f>
              <c:strCache>
                <c:ptCount val="1"/>
                <c:pt idx="0">
                  <c:v>Dotted Line</c:v>
                </c:pt>
              </c:strCache>
            </c:strRef>
          </c:tx>
          <c:spPr>
            <a:ln w="28575" cap="rnd">
              <a:solidFill>
                <a:schemeClr val="accent3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'Informe Gráfico (2)'!$E$1:$Q$1</c:f>
              <c:numCache>
                <c:formatCode>General</c:formatCode>
                <c:ptCount val="13"/>
                <c:pt idx="0">
                  <c:v>2014.0</c:v>
                </c:pt>
                <c:pt idx="1">
                  <c:v>2015.0</c:v>
                </c:pt>
                <c:pt idx="2">
                  <c:v>2016.0</c:v>
                </c:pt>
                <c:pt idx="3">
                  <c:v>2017.0</c:v>
                </c:pt>
                <c:pt idx="4">
                  <c:v>2018.0</c:v>
                </c:pt>
                <c:pt idx="5">
                  <c:v>2019.0</c:v>
                </c:pt>
                <c:pt idx="6">
                  <c:v>2020.0</c:v>
                </c:pt>
                <c:pt idx="7">
                  <c:v>2021.0</c:v>
                </c:pt>
                <c:pt idx="8">
                  <c:v>2022.0</c:v>
                </c:pt>
                <c:pt idx="9">
                  <c:v>2023.0</c:v>
                </c:pt>
                <c:pt idx="10">
                  <c:v>2024.0</c:v>
                </c:pt>
                <c:pt idx="11">
                  <c:v>2025.0</c:v>
                </c:pt>
                <c:pt idx="12">
                  <c:v>2026.0</c:v>
                </c:pt>
              </c:numCache>
            </c:numRef>
          </c:cat>
          <c:val>
            <c:numRef>
              <c:f>'Informe Gráfico (2)'!$E$37:$J$37</c:f>
              <c:numCache>
                <c:formatCode>0.0</c:formatCode>
                <c:ptCount val="6"/>
                <c:pt idx="0">
                  <c:v>-2.427595170488471</c:v>
                </c:pt>
                <c:pt idx="1">
                  <c:v>-2.472644305302967</c:v>
                </c:pt>
                <c:pt idx="2">
                  <c:v>-2.472407420202141</c:v>
                </c:pt>
                <c:pt idx="3">
                  <c:v>-2.365816412073188</c:v>
                </c:pt>
                <c:pt idx="4">
                  <c:v>-2.301164891899727</c:v>
                </c:pt>
                <c:pt idx="5">
                  <c:v>-1.932170511149685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50074032"/>
        <c:axId val="-2050070272"/>
      </c:lineChart>
      <c:catAx>
        <c:axId val="-2050074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1600"/>
            </a:pPr>
            <a:endParaRPr lang="es-ES_tradnl"/>
          </a:p>
        </c:txPr>
        <c:crossAx val="-2050070272"/>
        <c:crosses val="autoZero"/>
        <c:auto val="1"/>
        <c:lblAlgn val="ctr"/>
        <c:lblOffset val="100"/>
        <c:noMultiLvlLbl val="0"/>
      </c:catAx>
      <c:valAx>
        <c:axId val="-2050070272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-2050074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ayout>
        <c:manualLayout>
          <c:xMode val="edge"/>
          <c:yMode val="edge"/>
          <c:x val="0.616483599863096"/>
          <c:y val="0.652386796245064"/>
          <c:w val="0.325001051019716"/>
          <c:h val="0.203469059610792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sz="1600"/>
          </a:pPr>
          <a:endParaRPr lang="es-ES_tradnl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>
          <a:latin typeface="Gill Sans MT" panose="020B0502020104020203" pitchFamily="34" charset="0"/>
        </a:defRPr>
      </a:pPr>
      <a:endParaRPr lang="es-ES_tradnl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2"/>
          <c:order val="0"/>
          <c:tx>
            <c:strRef>
              <c:f>Español!$B$98</c:f>
              <c:strCache>
                <c:ptCount val="1"/>
                <c:pt idx="0">
                  <c:v>Mayor ingreso no petrolero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s-CO" sz="2400" b="0" i="0" u="none" strike="noStrike" kern="1200" baseline="0">
                    <a:solidFill>
                      <a:schemeClr val="bg1"/>
                    </a:solidFill>
                    <a:latin typeface="Gill Sans MT" panose="020B0502020104020203" pitchFamily="34" charset="0"/>
                    <a:ea typeface="+mn-ea"/>
                    <a:cs typeface="+mn-cs"/>
                  </a:defRPr>
                </a:pPr>
                <a:endParaRPr lang="es-ES_trad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Español!$C$95:$D$95</c:f>
              <c:strCache>
                <c:ptCount val="2"/>
                <c:pt idx="0">
                  <c:v>Tamaño del choque</c:v>
                </c:pt>
                <c:pt idx="1">
                  <c:v>Tamaño del ajuste</c:v>
                </c:pt>
              </c:strCache>
            </c:strRef>
          </c:cat>
          <c:val>
            <c:numRef>
              <c:f>Español!$C$98:$D$98</c:f>
              <c:numCache>
                <c:formatCode>#.##00</c:formatCode>
                <c:ptCount val="2"/>
                <c:pt idx="0">
                  <c:v>0.0</c:v>
                </c:pt>
                <c:pt idx="1">
                  <c:v>1.136994206042341</c:v>
                </c:pt>
              </c:numCache>
            </c:numRef>
          </c:val>
        </c:ser>
        <c:ser>
          <c:idx val="3"/>
          <c:order val="1"/>
          <c:tx>
            <c:strRef>
              <c:f>Español!$B$99</c:f>
              <c:strCache>
                <c:ptCount val="1"/>
                <c:pt idx="0">
                  <c:v>Menor gasto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s-CO" sz="2400" b="0" i="0" u="none" strike="noStrike" kern="1200" baseline="0">
                    <a:solidFill>
                      <a:schemeClr val="bg1"/>
                    </a:solidFill>
                    <a:latin typeface="Gill Sans MT" panose="020B0502020104020203" pitchFamily="34" charset="0"/>
                    <a:ea typeface="+mn-ea"/>
                    <a:cs typeface="+mn-cs"/>
                  </a:defRPr>
                </a:pPr>
                <a:endParaRPr lang="es-ES_trad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Español!$C$95:$D$95</c:f>
              <c:strCache>
                <c:ptCount val="2"/>
                <c:pt idx="0">
                  <c:v>Tamaño del choque</c:v>
                </c:pt>
                <c:pt idx="1">
                  <c:v>Tamaño del ajuste</c:v>
                </c:pt>
              </c:strCache>
            </c:strRef>
          </c:cat>
          <c:val>
            <c:numRef>
              <c:f>Español!$C$99:$D$99</c:f>
              <c:numCache>
                <c:formatCode>#.##00</c:formatCode>
                <c:ptCount val="2"/>
                <c:pt idx="0">
                  <c:v>0.0</c:v>
                </c:pt>
                <c:pt idx="1">
                  <c:v>1.189002773703038</c:v>
                </c:pt>
              </c:numCache>
            </c:numRef>
          </c:val>
        </c:ser>
        <c:ser>
          <c:idx val="4"/>
          <c:order val="2"/>
          <c:tx>
            <c:strRef>
              <c:f>Español!$B$100</c:f>
              <c:strCache>
                <c:ptCount val="1"/>
                <c:pt idx="0">
                  <c:v>Mayor déficit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s-CO" sz="2400" b="0" i="0" u="none" strike="noStrike" kern="1200" baseline="0">
                    <a:solidFill>
                      <a:schemeClr val="bg1"/>
                    </a:solidFill>
                    <a:latin typeface="Gill Sans MT" panose="020B0502020104020203" pitchFamily="34" charset="0"/>
                    <a:ea typeface="+mn-ea"/>
                    <a:cs typeface="+mn-cs"/>
                  </a:defRPr>
                </a:pPr>
                <a:endParaRPr lang="es-ES_trad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Español!$C$95:$D$95</c:f>
              <c:strCache>
                <c:ptCount val="2"/>
                <c:pt idx="0">
                  <c:v>Tamaño del choque</c:v>
                </c:pt>
                <c:pt idx="1">
                  <c:v>Tamaño del ajuste</c:v>
                </c:pt>
              </c:strCache>
            </c:strRef>
          </c:cat>
          <c:val>
            <c:numRef>
              <c:f>Español!$C$100:$D$100</c:f>
              <c:numCache>
                <c:formatCode>#.##00</c:formatCode>
                <c:ptCount val="2"/>
                <c:pt idx="0">
                  <c:v>0.0</c:v>
                </c:pt>
                <c:pt idx="1">
                  <c:v>1.256424306413592</c:v>
                </c:pt>
              </c:numCache>
            </c:numRef>
          </c:val>
        </c:ser>
        <c:ser>
          <c:idx val="0"/>
          <c:order val="3"/>
          <c:tx>
            <c:strRef>
              <c:f>Español!$B$96</c:f>
              <c:strCache>
                <c:ptCount val="1"/>
                <c:pt idx="0">
                  <c:v>Caída ingreso petrolero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400">
                    <a:solidFill>
                      <a:schemeClr val="bg1"/>
                    </a:solidFill>
                    <a:latin typeface="Gill Sans MT" panose="020B0502020104020203" pitchFamily="34" charset="0"/>
                  </a:defRPr>
                </a:pPr>
                <a:endParaRPr lang="es-ES_trad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Español!$C$95:$D$95</c:f>
              <c:strCache>
                <c:ptCount val="2"/>
                <c:pt idx="0">
                  <c:v>Tamaño del choque</c:v>
                </c:pt>
                <c:pt idx="1">
                  <c:v>Tamaño del ajuste</c:v>
                </c:pt>
              </c:strCache>
            </c:strRef>
          </c:cat>
          <c:val>
            <c:numRef>
              <c:f>Español!$C$96:$D$96</c:f>
              <c:numCache>
                <c:formatCode>#.##00</c:formatCode>
                <c:ptCount val="2"/>
                <c:pt idx="0">
                  <c:v>3.048188927453038</c:v>
                </c:pt>
                <c:pt idx="1">
                  <c:v>0.0</c:v>
                </c:pt>
              </c:numCache>
            </c:numRef>
          </c:val>
        </c:ser>
        <c:ser>
          <c:idx val="1"/>
          <c:order val="4"/>
          <c:tx>
            <c:strRef>
              <c:f>Español!$B$97</c:f>
              <c:strCache>
                <c:ptCount val="1"/>
                <c:pt idx="0">
                  <c:v>Mayor pago de intereses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400">
                    <a:solidFill>
                      <a:schemeClr val="bg1"/>
                    </a:solidFill>
                    <a:latin typeface="Gill Sans MT" panose="020B0502020104020203" pitchFamily="34" charset="0"/>
                  </a:defRPr>
                </a:pPr>
                <a:endParaRPr lang="es-ES_trad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Español!$C$95:$D$95</c:f>
              <c:strCache>
                <c:ptCount val="2"/>
                <c:pt idx="0">
                  <c:v>Tamaño del choque</c:v>
                </c:pt>
                <c:pt idx="1">
                  <c:v>Tamaño del ajuste</c:v>
                </c:pt>
              </c:strCache>
            </c:strRef>
          </c:cat>
          <c:val>
            <c:numRef>
              <c:f>Español!$C$97:$D$97</c:f>
              <c:numCache>
                <c:formatCode>#.##00</c:formatCode>
                <c:ptCount val="2"/>
                <c:pt idx="0">
                  <c:v>0.534232358705933</c:v>
                </c:pt>
                <c:pt idx="1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016355808"/>
        <c:axId val="-2016348784"/>
      </c:barChart>
      <c:lineChart>
        <c:grouping val="standard"/>
        <c:varyColors val="0"/>
        <c:ser>
          <c:idx val="5"/>
          <c:order val="5"/>
          <c:tx>
            <c:strRef>
              <c:f>Español!$B$101</c:f>
              <c:strCache>
                <c:ptCount val="1"/>
              </c:strCache>
            </c:strRef>
          </c:tx>
          <c:spPr>
            <a:ln>
              <a:noFill/>
            </a:ln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latin typeface="Gill Sans MT" panose="020B0502020104020203" pitchFamily="34" charset="0"/>
                  </a:defRPr>
                </a:pPr>
                <a:endParaRPr lang="es-ES_tradn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Español!$C$95:$D$95</c:f>
              <c:strCache>
                <c:ptCount val="2"/>
                <c:pt idx="0">
                  <c:v>Tamaño del choque</c:v>
                </c:pt>
                <c:pt idx="1">
                  <c:v>Tamaño del ajuste</c:v>
                </c:pt>
              </c:strCache>
            </c:strRef>
          </c:cat>
          <c:val>
            <c:numRef>
              <c:f>Español!$C$101:$D$101</c:f>
              <c:numCache>
                <c:formatCode>#.##00</c:formatCode>
                <c:ptCount val="2"/>
                <c:pt idx="0">
                  <c:v>3.582421286158972</c:v>
                </c:pt>
                <c:pt idx="1">
                  <c:v>3.582421286158972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16355808"/>
        <c:axId val="-2016348784"/>
      </c:lineChart>
      <c:catAx>
        <c:axId val="-20163558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Gill Sans MT" panose="020B0502020104020203" pitchFamily="34" charset="0"/>
              </a:defRPr>
            </a:pPr>
            <a:endParaRPr lang="es-ES_tradnl"/>
          </a:p>
        </c:txPr>
        <c:crossAx val="-2016348784"/>
        <c:crosses val="autoZero"/>
        <c:auto val="1"/>
        <c:lblAlgn val="ctr"/>
        <c:lblOffset val="100"/>
        <c:noMultiLvlLbl val="0"/>
      </c:catAx>
      <c:valAx>
        <c:axId val="-2016348784"/>
        <c:scaling>
          <c:orientation val="minMax"/>
        </c:scaling>
        <c:delete val="1"/>
        <c:axPos val="l"/>
        <c:numFmt formatCode="#.##00" sourceLinked="1"/>
        <c:majorTickMark val="out"/>
        <c:minorTickMark val="none"/>
        <c:tickLblPos val="nextTo"/>
        <c:crossAx val="-2016355808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Century Gothic" panose="020B0502020202020204" pitchFamily="34" charset="0"/>
        </a:defRPr>
      </a:pPr>
      <a:endParaRPr lang="es-ES_tradnl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Hoja1!$A$7</c:f>
              <c:strCache>
                <c:ptCount val="1"/>
                <c:pt idx="0">
                  <c:v>Millones USD</c:v>
                </c:pt>
              </c:strCache>
            </c:strRef>
          </c:tx>
          <c:spPr>
            <a:solidFill>
              <a:schemeClr val="accent4">
                <a:lumMod val="5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Gill Sans MT" panose="020B0502020104020203" pitchFamily="34" charset="0"/>
                    <a:ea typeface="+mn-ea"/>
                    <a:cs typeface="+mn-cs"/>
                  </a:defRPr>
                </a:pPr>
                <a:endParaRPr lang="es-ES_tradn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Hoja1!$B$6:$H$6</c:f>
              <c:strCach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2015*</c:v>
                </c:pt>
                <c:pt idx="6">
                  <c:v>2016*</c:v>
                </c:pt>
              </c:strCache>
            </c:strRef>
          </c:cat>
          <c:val>
            <c:numRef>
              <c:f>Hoja1!$B$7:$H$7</c:f>
              <c:numCache>
                <c:formatCode>000,000</c:formatCode>
                <c:ptCount val="7"/>
                <c:pt idx="0">
                  <c:v>-8662.51</c:v>
                </c:pt>
                <c:pt idx="1">
                  <c:v>-9710.02</c:v>
                </c:pt>
                <c:pt idx="2">
                  <c:v>-11305.55</c:v>
                </c:pt>
                <c:pt idx="3">
                  <c:v>-12367.35</c:v>
                </c:pt>
                <c:pt idx="4">
                  <c:v>-19580.37</c:v>
                </c:pt>
                <c:pt idx="5">
                  <c:v>-18077.48426560036</c:v>
                </c:pt>
                <c:pt idx="6">
                  <c:v>-17533.12946376254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016285456"/>
        <c:axId val="-2016281600"/>
      </c:barChart>
      <c:lineChart>
        <c:grouping val="standard"/>
        <c:varyColors val="0"/>
        <c:ser>
          <c:idx val="1"/>
          <c:order val="1"/>
          <c:tx>
            <c:strRef>
              <c:f>Hoja1!$A$8</c:f>
              <c:strCache>
                <c:ptCount val="1"/>
                <c:pt idx="0">
                  <c:v>% del PIB</c:v>
                </c:pt>
              </c:strCache>
            </c:strRef>
          </c:tx>
          <c:spPr>
            <a:ln w="28575" cap="rnd">
              <a:solidFill>
                <a:schemeClr val="tx1">
                  <a:lumMod val="65000"/>
                  <a:lumOff val="35000"/>
                </a:schemeClr>
              </a:solidFill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circle"/>
            <c:size val="5"/>
            <c:spPr>
              <a:solidFill>
                <a:schemeClr val="tx1">
                  <a:lumMod val="65000"/>
                  <a:lumOff val="35000"/>
                </a:schemeClr>
              </a:solidFill>
              <a:ln w="9525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ill Sans MT" panose="020B0502020104020203" pitchFamily="34" charset="0"/>
                    <a:ea typeface="+mn-ea"/>
                    <a:cs typeface="+mn-cs"/>
                  </a:defRPr>
                </a:pPr>
                <a:endParaRPr lang="es-ES_tradnl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Hoja1!$B$6:$H$6</c:f>
              <c:strCach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2015*</c:v>
                </c:pt>
                <c:pt idx="6">
                  <c:v>2016*</c:v>
                </c:pt>
              </c:strCache>
            </c:strRef>
          </c:cat>
          <c:val>
            <c:numRef>
              <c:f>Hoja1!$B$8:$H$8</c:f>
              <c:numCache>
                <c:formatCode>000,000</c:formatCode>
                <c:ptCount val="7"/>
                <c:pt idx="0">
                  <c:v>-3.012746480421549</c:v>
                </c:pt>
                <c:pt idx="1">
                  <c:v>-2.895812626560203</c:v>
                </c:pt>
                <c:pt idx="2">
                  <c:v>-3.059583136787142</c:v>
                </c:pt>
                <c:pt idx="3">
                  <c:v>-3.25511610834388</c:v>
                </c:pt>
                <c:pt idx="4">
                  <c:v>-5.178377324992852</c:v>
                </c:pt>
                <c:pt idx="5">
                  <c:v>-6.163760216608164</c:v>
                </c:pt>
                <c:pt idx="6">
                  <c:v>-5.84984685287469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16275056"/>
        <c:axId val="-2016278176"/>
      </c:lineChart>
      <c:catAx>
        <c:axId val="-2016285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  <a:ea typeface="+mn-ea"/>
                <a:cs typeface="+mn-cs"/>
              </a:defRPr>
            </a:pPr>
            <a:endParaRPr lang="es-ES_tradnl"/>
          </a:p>
        </c:txPr>
        <c:crossAx val="-2016281600"/>
        <c:crosses val="autoZero"/>
        <c:auto val="1"/>
        <c:lblAlgn val="ctr"/>
        <c:lblOffset val="100"/>
        <c:noMultiLvlLbl val="0"/>
      </c:catAx>
      <c:valAx>
        <c:axId val="-2016281600"/>
        <c:scaling>
          <c:orientation val="minMax"/>
        </c:scaling>
        <c:delete val="0"/>
        <c:axPos val="l"/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s-ES_tradnl"/>
          </a:p>
        </c:txPr>
        <c:crossAx val="-2016285456"/>
        <c:crosses val="autoZero"/>
        <c:crossBetween val="between"/>
      </c:valAx>
      <c:valAx>
        <c:axId val="-2016278176"/>
        <c:scaling>
          <c:orientation val="minMax"/>
        </c:scaling>
        <c:delete val="0"/>
        <c:axPos val="r"/>
        <c:numFmt formatCode="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s-ES_tradnl"/>
          </a:p>
        </c:txPr>
        <c:crossAx val="-2016275056"/>
        <c:crosses val="max"/>
        <c:crossBetween val="between"/>
      </c:valAx>
      <c:catAx>
        <c:axId val="-201627505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201627817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3922170173885"/>
          <c:y val="0.660820470693199"/>
          <c:w val="0.195598870185035"/>
          <c:h val="0.13995121038329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_tradnl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ES_tradnl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Hoja1!$E$2</c:f>
              <c:strCache>
                <c:ptCount val="1"/>
                <c:pt idx="0">
                  <c:v>Neta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75000"/>
                </a:schemeClr>
              </a:solidFill>
              <a:prstDash val="sysDot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600" b="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pPr>
                <a:endParaRPr lang="es-ES_tradn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Hoja1!$B$3:$B$8</c:f>
              <c:strCach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2015*</c:v>
                </c:pt>
              </c:strCache>
            </c:strRef>
          </c:cat>
          <c:val>
            <c:numRef>
              <c:f>Hoja1!$E$3:$E$8</c:f>
              <c:numCache>
                <c:formatCode>#,##0</c:formatCode>
                <c:ptCount val="6"/>
                <c:pt idx="0">
                  <c:v>947.2799999999997</c:v>
                </c:pt>
                <c:pt idx="1">
                  <c:v>6227.940000000001</c:v>
                </c:pt>
                <c:pt idx="2">
                  <c:v>15645.57</c:v>
                </c:pt>
                <c:pt idx="3">
                  <c:v>8556.6</c:v>
                </c:pt>
                <c:pt idx="4">
                  <c:v>12252.05999999999</c:v>
                </c:pt>
                <c:pt idx="5">
                  <c:v>9522.0</c:v>
                </c:pt>
              </c:numCache>
            </c:numRef>
          </c:val>
        </c:ser>
        <c:ser>
          <c:idx val="1"/>
          <c:order val="1"/>
          <c:tx>
            <c:strRef>
              <c:f>Hoja1!$C$2</c:f>
              <c:strCache>
                <c:ptCount val="1"/>
                <c:pt idx="0">
                  <c:v>Bruta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600">
                    <a:solidFill>
                      <a:schemeClr val="bg1"/>
                    </a:solidFill>
                    <a:latin typeface="Gill Sans MT" panose="020B0502020104020203" pitchFamily="34" charset="0"/>
                  </a:defRPr>
                </a:pPr>
                <a:endParaRPr lang="es-ES_tradn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Hoja1!$C$3:$C$8</c:f>
              <c:numCache>
                <c:formatCode>#,##0</c:formatCode>
                <c:ptCount val="6"/>
                <c:pt idx="0">
                  <c:v>6429.94</c:v>
                </c:pt>
                <c:pt idx="1">
                  <c:v>14647.76</c:v>
                </c:pt>
                <c:pt idx="2">
                  <c:v>15039.37</c:v>
                </c:pt>
                <c:pt idx="3">
                  <c:v>16208.68</c:v>
                </c:pt>
                <c:pt idx="4">
                  <c:v>16151.00999999999</c:v>
                </c:pt>
                <c:pt idx="5">
                  <c:v>13669.32950727598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17054560"/>
        <c:axId val="-2017051712"/>
      </c:barChart>
      <c:catAx>
        <c:axId val="-2017054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Gill Sans MT" panose="020B0502020104020203" pitchFamily="34" charset="0"/>
              </a:defRPr>
            </a:pPr>
            <a:endParaRPr lang="es-ES_tradnl"/>
          </a:p>
        </c:txPr>
        <c:crossAx val="-2017051712"/>
        <c:crosses val="autoZero"/>
        <c:auto val="1"/>
        <c:lblAlgn val="ctr"/>
        <c:lblOffset val="100"/>
        <c:noMultiLvlLbl val="0"/>
      </c:catAx>
      <c:valAx>
        <c:axId val="-2017051712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-2017054560"/>
        <c:crosses val="autoZero"/>
        <c:crossBetween val="between"/>
      </c:valAx>
      <c:spPr>
        <a:noFill/>
      </c:spPr>
    </c:plotArea>
    <c:legend>
      <c:legendPos val="l"/>
      <c:layout>
        <c:manualLayout>
          <c:xMode val="edge"/>
          <c:yMode val="edge"/>
          <c:x val="0.0416666666666667"/>
          <c:y val="0.264199475065617"/>
          <c:w val="0.109179352580927"/>
          <c:h val="0.1674343832021"/>
        </c:manualLayout>
      </c:layout>
      <c:overlay val="1"/>
      <c:txPr>
        <a:bodyPr/>
        <a:lstStyle/>
        <a:p>
          <a:pPr>
            <a:defRPr>
              <a:latin typeface="Gill Sans MT" panose="020B0502020104020203" pitchFamily="34" charset="0"/>
            </a:defRPr>
          </a:pPr>
          <a:endParaRPr lang="es-ES_tradnl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Hoja1!$H$2</c:f>
              <c:strCache>
                <c:ptCount val="1"/>
                <c:pt idx="0">
                  <c:v>Neta</c:v>
                </c:pt>
              </c:strCache>
            </c:strRef>
          </c:tx>
          <c:spPr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50000"/>
                </a:schemeClr>
              </a:solidFill>
              <a:prstDash val="sysDot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600" b="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pPr>
                <a:endParaRPr lang="es-ES_tradn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Hoja1!$B$3:$B$8</c:f>
              <c:strCach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2015*</c:v>
                </c:pt>
              </c:strCache>
            </c:strRef>
          </c:cat>
          <c:val>
            <c:numRef>
              <c:f>Hoja1!$H$3:$H$8</c:f>
              <c:numCache>
                <c:formatCode>#,##0</c:formatCode>
                <c:ptCount val="6"/>
                <c:pt idx="0">
                  <c:v>972.5100000000002</c:v>
                </c:pt>
                <c:pt idx="1">
                  <c:v>6090.48</c:v>
                </c:pt>
                <c:pt idx="2">
                  <c:v>5689.55</c:v>
                </c:pt>
                <c:pt idx="3">
                  <c:v>6977.58</c:v>
                </c:pt>
                <c:pt idx="4">
                  <c:v>11654.17999999999</c:v>
                </c:pt>
                <c:pt idx="5">
                  <c:v>5223.023751013045</c:v>
                </c:pt>
              </c:numCache>
            </c:numRef>
          </c:val>
        </c:ser>
        <c:ser>
          <c:idx val="1"/>
          <c:order val="1"/>
          <c:tx>
            <c:strRef>
              <c:f>Hoja1!$F$2</c:f>
              <c:strCache>
                <c:ptCount val="1"/>
                <c:pt idx="0">
                  <c:v>Bruta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600">
                    <a:solidFill>
                      <a:schemeClr val="bg1"/>
                    </a:solidFill>
                    <a:latin typeface="Gill Sans MT" panose="020B0502020104020203" pitchFamily="34" charset="0"/>
                  </a:defRPr>
                </a:pPr>
                <a:endParaRPr lang="es-ES_tradn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Hoja1!$F$3:$F$8</c:f>
              <c:numCache>
                <c:formatCode>#,##0</c:formatCode>
                <c:ptCount val="6"/>
                <c:pt idx="0">
                  <c:v>3262.55</c:v>
                </c:pt>
                <c:pt idx="1">
                  <c:v>8201.75</c:v>
                </c:pt>
                <c:pt idx="2">
                  <c:v>7355.690000000001</c:v>
                </c:pt>
                <c:pt idx="3">
                  <c:v>11073.09</c:v>
                </c:pt>
                <c:pt idx="4">
                  <c:v>18660.82</c:v>
                </c:pt>
                <c:pt idx="5">
                  <c:v>12015.0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16244736"/>
        <c:axId val="-2016241888"/>
      </c:barChart>
      <c:catAx>
        <c:axId val="-2016244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Gill Sans MT" panose="020B0502020104020203" pitchFamily="34" charset="0"/>
              </a:defRPr>
            </a:pPr>
            <a:endParaRPr lang="es-ES_tradnl"/>
          </a:p>
        </c:txPr>
        <c:crossAx val="-2016241888"/>
        <c:crosses val="autoZero"/>
        <c:auto val="1"/>
        <c:lblAlgn val="ctr"/>
        <c:lblOffset val="100"/>
        <c:noMultiLvlLbl val="0"/>
      </c:catAx>
      <c:valAx>
        <c:axId val="-2016241888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-2016244736"/>
        <c:crosses val="autoZero"/>
        <c:crossBetween val="between"/>
      </c:valAx>
      <c:spPr>
        <a:noFill/>
      </c:spPr>
    </c:plotArea>
    <c:legend>
      <c:legendPos val="l"/>
      <c:layout>
        <c:manualLayout>
          <c:xMode val="edge"/>
          <c:yMode val="edge"/>
          <c:x val="0.0416666666666667"/>
          <c:y val="0.264199475065617"/>
          <c:w val="0.142137795275591"/>
          <c:h val="0.1674343832021"/>
        </c:manualLayout>
      </c:layout>
      <c:overlay val="1"/>
      <c:txPr>
        <a:bodyPr/>
        <a:lstStyle/>
        <a:p>
          <a:pPr>
            <a:defRPr sz="1800">
              <a:latin typeface="Gill Sans MT" panose="020B0502020104020203" pitchFamily="34" charset="0"/>
            </a:defRPr>
          </a:pPr>
          <a:endParaRPr lang="es-ES_tradnl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AEEE80-2C71-4A32-A129-656D502272AA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s-CO"/>
        </a:p>
      </dgm:t>
    </dgm:pt>
    <dgm:pt modelId="{883288C1-AE70-4D9F-A6B9-8B15251377A2}">
      <dgm:prSet custT="1"/>
      <dgm:spPr/>
      <dgm:t>
        <a:bodyPr/>
        <a:lstStyle/>
        <a:p>
          <a:pPr rtl="0"/>
          <a:r>
            <a:rPr lang="es-ES" sz="2000" dirty="0" smtClean="0">
              <a:latin typeface="Gill Sans MT" panose="020B0502020104020203" pitchFamily="34" charset="0"/>
            </a:rPr>
            <a:t>Ley 142 de 1994 </a:t>
          </a:r>
          <a:endParaRPr lang="es-CO" sz="2000" dirty="0">
            <a:latin typeface="Gill Sans MT" panose="020B0502020104020203" pitchFamily="34" charset="0"/>
          </a:endParaRPr>
        </a:p>
      </dgm:t>
    </dgm:pt>
    <dgm:pt modelId="{BA0B8C09-6264-4EED-B870-5A1DF6B761CD}" type="parTrans" cxnId="{95D97DE8-9042-4A5B-ADB3-30170737FE1E}">
      <dgm:prSet/>
      <dgm:spPr/>
      <dgm:t>
        <a:bodyPr/>
        <a:lstStyle/>
        <a:p>
          <a:endParaRPr lang="es-CO" sz="2000">
            <a:latin typeface="Gill Sans MT" panose="020B0502020104020203" pitchFamily="34" charset="0"/>
          </a:endParaRPr>
        </a:p>
      </dgm:t>
    </dgm:pt>
    <dgm:pt modelId="{B8D6BC9F-86A7-49F7-924D-C6463CC39A37}" type="sibTrans" cxnId="{95D97DE8-9042-4A5B-ADB3-30170737FE1E}">
      <dgm:prSet/>
      <dgm:spPr/>
      <dgm:t>
        <a:bodyPr/>
        <a:lstStyle/>
        <a:p>
          <a:endParaRPr lang="es-CO" sz="2000">
            <a:latin typeface="Gill Sans MT" panose="020B0502020104020203" pitchFamily="34" charset="0"/>
          </a:endParaRPr>
        </a:p>
      </dgm:t>
    </dgm:pt>
    <dgm:pt modelId="{765C7D11-38BD-49FD-8615-6B103831D9FF}">
      <dgm:prSet custT="1"/>
      <dgm:spPr/>
      <dgm:t>
        <a:bodyPr/>
        <a:lstStyle/>
        <a:p>
          <a:pPr rtl="0"/>
          <a:r>
            <a:rPr lang="es-ES" sz="2000" dirty="0" smtClean="0">
              <a:latin typeface="Gill Sans MT" panose="020B0502020104020203" pitchFamily="34" charset="0"/>
            </a:rPr>
            <a:t>Ley 286 de 1996</a:t>
          </a:r>
          <a:endParaRPr lang="es-CO" sz="2000" dirty="0">
            <a:latin typeface="Gill Sans MT" panose="020B0502020104020203" pitchFamily="34" charset="0"/>
          </a:endParaRPr>
        </a:p>
      </dgm:t>
    </dgm:pt>
    <dgm:pt modelId="{941E9D20-C791-4EC7-8CD4-82C753D2146F}" type="parTrans" cxnId="{FEE0633F-D2D5-4369-B124-7E274BE155AD}">
      <dgm:prSet/>
      <dgm:spPr/>
      <dgm:t>
        <a:bodyPr/>
        <a:lstStyle/>
        <a:p>
          <a:endParaRPr lang="es-CO" sz="2000">
            <a:latin typeface="Gill Sans MT" panose="020B0502020104020203" pitchFamily="34" charset="0"/>
          </a:endParaRPr>
        </a:p>
      </dgm:t>
    </dgm:pt>
    <dgm:pt modelId="{C13E2CDD-8EF9-475F-86C3-3863B10B25BE}" type="sibTrans" cxnId="{FEE0633F-D2D5-4369-B124-7E274BE155AD}">
      <dgm:prSet/>
      <dgm:spPr/>
      <dgm:t>
        <a:bodyPr/>
        <a:lstStyle/>
        <a:p>
          <a:endParaRPr lang="es-CO" sz="2000">
            <a:latin typeface="Gill Sans MT" panose="020B0502020104020203" pitchFamily="34" charset="0"/>
          </a:endParaRPr>
        </a:p>
      </dgm:t>
    </dgm:pt>
    <dgm:pt modelId="{9554F4B9-7EED-407D-812C-7921D4EBB10B}">
      <dgm:prSet custT="1"/>
      <dgm:spPr/>
      <dgm:t>
        <a:bodyPr/>
        <a:lstStyle/>
        <a:p>
          <a:pPr algn="just" rtl="0"/>
          <a:r>
            <a:rPr lang="es-ES" sz="2000" dirty="0" smtClean="0">
              <a:latin typeface="Gill Sans MT" panose="020B0502020104020203" pitchFamily="34" charset="0"/>
            </a:rPr>
            <a:t>Fondo para administrar y distribuir los recursos asignados del Presupuesto Nacional, destinados a cubrir los subsidios del servicio público domiciliario de energía eléctrica a los usuarios de menores ingresos.</a:t>
          </a:r>
          <a:endParaRPr lang="es-CO" sz="2000" dirty="0">
            <a:latin typeface="Gill Sans MT" panose="020B0502020104020203" pitchFamily="34" charset="0"/>
          </a:endParaRPr>
        </a:p>
      </dgm:t>
    </dgm:pt>
    <dgm:pt modelId="{A01E8248-77F7-4036-B06F-9EF377EBF293}" type="parTrans" cxnId="{0CEF0871-9DB6-435C-8367-E7CDA965EA35}">
      <dgm:prSet/>
      <dgm:spPr/>
      <dgm:t>
        <a:bodyPr/>
        <a:lstStyle/>
        <a:p>
          <a:endParaRPr lang="es-CO" sz="2000">
            <a:latin typeface="Gill Sans MT" panose="020B0502020104020203" pitchFamily="34" charset="0"/>
          </a:endParaRPr>
        </a:p>
      </dgm:t>
    </dgm:pt>
    <dgm:pt modelId="{DF7B4B50-3C86-49B1-8D94-1FE7FE48E61D}" type="sibTrans" cxnId="{0CEF0871-9DB6-435C-8367-E7CDA965EA35}">
      <dgm:prSet/>
      <dgm:spPr/>
      <dgm:t>
        <a:bodyPr/>
        <a:lstStyle/>
        <a:p>
          <a:endParaRPr lang="es-CO" sz="2000">
            <a:latin typeface="Gill Sans MT" panose="020B0502020104020203" pitchFamily="34" charset="0"/>
          </a:endParaRPr>
        </a:p>
      </dgm:t>
    </dgm:pt>
    <dgm:pt modelId="{85CDF7DA-A1C2-49D6-8D7F-EC992036E638}" type="pres">
      <dgm:prSet presAssocID="{7FAEEE80-2C71-4A32-A129-656D502272AA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es-CO"/>
        </a:p>
      </dgm:t>
    </dgm:pt>
    <dgm:pt modelId="{18B3F398-F2C4-4773-8B3A-71D4F8732FEA}" type="pres">
      <dgm:prSet presAssocID="{883288C1-AE70-4D9F-A6B9-8B15251377A2}" presName="parentText1" presStyleLbl="node1" presStyleIdx="0" presStyleCnt="2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290CC973-1CF6-4B48-9079-D98DD89E845C}" type="pres">
      <dgm:prSet presAssocID="{765C7D11-38BD-49FD-8615-6B103831D9FF}" presName="parentText2" presStyleLbl="node1" presStyleIdx="1" presStyleCnt="2" custLinFactNeighborX="-74541" custLinFactNeighborY="13051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EA9F241A-F7A3-43C0-A63B-8D836BCEAFD3}" type="pres">
      <dgm:prSet presAssocID="{765C7D11-38BD-49FD-8615-6B103831D9FF}" presName="childText2" presStyleLbl="solidAlignAcc1" presStyleIdx="0" presStyleCnt="1" custScaleX="164019" custLinFactNeighborX="-34057" custLinFactNeighborY="27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56D78962-C1EC-430B-86A2-BE01DCCDC7AD}" type="presOf" srcId="{7FAEEE80-2C71-4A32-A129-656D502272AA}" destId="{85CDF7DA-A1C2-49D6-8D7F-EC992036E638}" srcOrd="0" destOrd="0" presId="urn:microsoft.com/office/officeart/2009/3/layout/IncreasingArrowsProcess"/>
    <dgm:cxn modelId="{1D17F7C0-5D73-4A75-82BD-1CB74E270DF8}" type="presOf" srcId="{883288C1-AE70-4D9F-A6B9-8B15251377A2}" destId="{18B3F398-F2C4-4773-8B3A-71D4F8732FEA}" srcOrd="0" destOrd="0" presId="urn:microsoft.com/office/officeart/2009/3/layout/IncreasingArrowsProcess"/>
    <dgm:cxn modelId="{0CEF0871-9DB6-435C-8367-E7CDA965EA35}" srcId="{765C7D11-38BD-49FD-8615-6B103831D9FF}" destId="{9554F4B9-7EED-407D-812C-7921D4EBB10B}" srcOrd="0" destOrd="0" parTransId="{A01E8248-77F7-4036-B06F-9EF377EBF293}" sibTransId="{DF7B4B50-3C86-49B1-8D94-1FE7FE48E61D}"/>
    <dgm:cxn modelId="{AFD5A0F1-6EAB-40B5-8B51-262A7E314765}" type="presOf" srcId="{9554F4B9-7EED-407D-812C-7921D4EBB10B}" destId="{EA9F241A-F7A3-43C0-A63B-8D836BCEAFD3}" srcOrd="0" destOrd="0" presId="urn:microsoft.com/office/officeart/2009/3/layout/IncreasingArrowsProcess"/>
    <dgm:cxn modelId="{95D97DE8-9042-4A5B-ADB3-30170737FE1E}" srcId="{7FAEEE80-2C71-4A32-A129-656D502272AA}" destId="{883288C1-AE70-4D9F-A6B9-8B15251377A2}" srcOrd="0" destOrd="0" parTransId="{BA0B8C09-6264-4EED-B870-5A1DF6B761CD}" sibTransId="{B8D6BC9F-86A7-49F7-924D-C6463CC39A37}"/>
    <dgm:cxn modelId="{FEE0633F-D2D5-4369-B124-7E274BE155AD}" srcId="{7FAEEE80-2C71-4A32-A129-656D502272AA}" destId="{765C7D11-38BD-49FD-8615-6B103831D9FF}" srcOrd="1" destOrd="0" parTransId="{941E9D20-C791-4EC7-8CD4-82C753D2146F}" sibTransId="{C13E2CDD-8EF9-475F-86C3-3863B10B25BE}"/>
    <dgm:cxn modelId="{DD240103-47C0-45A1-A99C-EA1E9B6C76DB}" type="presOf" srcId="{765C7D11-38BD-49FD-8615-6B103831D9FF}" destId="{290CC973-1CF6-4B48-9079-D98DD89E845C}" srcOrd="0" destOrd="0" presId="urn:microsoft.com/office/officeart/2009/3/layout/IncreasingArrowsProcess"/>
    <dgm:cxn modelId="{D5FBC321-9AC2-4AEF-AC31-EFF2C6632D65}" type="presParOf" srcId="{85CDF7DA-A1C2-49D6-8D7F-EC992036E638}" destId="{18B3F398-F2C4-4773-8B3A-71D4F8732FEA}" srcOrd="0" destOrd="0" presId="urn:microsoft.com/office/officeart/2009/3/layout/IncreasingArrowsProcess"/>
    <dgm:cxn modelId="{180898AD-95C5-4B4A-B309-3E35A7462D42}" type="presParOf" srcId="{85CDF7DA-A1C2-49D6-8D7F-EC992036E638}" destId="{290CC973-1CF6-4B48-9079-D98DD89E845C}" srcOrd="1" destOrd="0" presId="urn:microsoft.com/office/officeart/2009/3/layout/IncreasingArrowsProcess"/>
    <dgm:cxn modelId="{1ACFB9D9-AEE6-4E47-9745-4398B1997156}" type="presParOf" srcId="{85CDF7DA-A1C2-49D6-8D7F-EC992036E638}" destId="{EA9F241A-F7A3-43C0-A63B-8D836BCEAFD3}" srcOrd="2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F0B5C0-E2C7-47BC-AE56-253108FD382C}" type="doc">
      <dgm:prSet loTypeId="urn:microsoft.com/office/officeart/2008/layout/HorizontalMultiLevelHierarchy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5E734D3E-A37B-4154-9292-9A8A9CE1C2EA}">
      <dgm:prSet phldrT="[Texto]" custT="1"/>
      <dgm:spPr/>
      <dgm:t>
        <a:bodyPr vert="vert"/>
        <a:lstStyle/>
        <a:p>
          <a:r>
            <a:rPr lang="es-ES" sz="2800" dirty="0" smtClean="0"/>
            <a:t>Fondos de apoyo financiero para la ampliación de la cobertura de los servicios públicos de Energía </a:t>
          </a:r>
          <a:endParaRPr lang="es-CO" sz="2800" dirty="0"/>
        </a:p>
      </dgm:t>
    </dgm:pt>
    <dgm:pt modelId="{0BB0CF49-B27F-4520-A041-E7D120BD2632}" type="parTrans" cxnId="{6226FB10-700D-4C29-8A1F-63014DC99AE1}">
      <dgm:prSet/>
      <dgm:spPr/>
      <dgm:t>
        <a:bodyPr/>
        <a:lstStyle/>
        <a:p>
          <a:endParaRPr lang="es-CO"/>
        </a:p>
      </dgm:t>
    </dgm:pt>
    <dgm:pt modelId="{D9B97078-2939-4B27-9C78-BD62BC164828}" type="sibTrans" cxnId="{6226FB10-700D-4C29-8A1F-63014DC99AE1}">
      <dgm:prSet/>
      <dgm:spPr/>
      <dgm:t>
        <a:bodyPr/>
        <a:lstStyle/>
        <a:p>
          <a:endParaRPr lang="es-CO"/>
        </a:p>
      </dgm:t>
    </dgm:pt>
    <dgm:pt modelId="{B12CBC07-68CA-4E30-8255-10A7D832157A}">
      <dgm:prSet phldrT="[Texto]"/>
      <dgm:spPr/>
      <dgm:t>
        <a:bodyPr/>
        <a:lstStyle/>
        <a:p>
          <a:r>
            <a:rPr lang="es-ES" b="1" dirty="0" smtClean="0"/>
            <a:t>FAER: </a:t>
          </a:r>
          <a:r>
            <a:rPr lang="es-ES" dirty="0" smtClean="0"/>
            <a:t>Fondo de Apoyo Financiero para la Energización de las Zonas Rurales Interconectadas</a:t>
          </a:r>
          <a:endParaRPr lang="es-CO" dirty="0"/>
        </a:p>
      </dgm:t>
    </dgm:pt>
    <dgm:pt modelId="{677B0297-68B0-4284-9CAC-E37D829377D9}" type="parTrans" cxnId="{D273FCE1-BC46-4F07-92F0-80B5A1906573}">
      <dgm:prSet/>
      <dgm:spPr/>
      <dgm:t>
        <a:bodyPr/>
        <a:lstStyle/>
        <a:p>
          <a:endParaRPr lang="es-CO"/>
        </a:p>
      </dgm:t>
    </dgm:pt>
    <dgm:pt modelId="{CD646AF5-EED5-4303-A96E-969E8D36D42A}" type="sibTrans" cxnId="{D273FCE1-BC46-4F07-92F0-80B5A1906573}">
      <dgm:prSet/>
      <dgm:spPr/>
      <dgm:t>
        <a:bodyPr/>
        <a:lstStyle/>
        <a:p>
          <a:endParaRPr lang="es-CO"/>
        </a:p>
      </dgm:t>
    </dgm:pt>
    <dgm:pt modelId="{068BCF8B-C131-4B87-BF79-A3702C3B68C8}">
      <dgm:prSet phldrT="[Texto]"/>
      <dgm:spPr/>
      <dgm:t>
        <a:bodyPr/>
        <a:lstStyle/>
        <a:p>
          <a:r>
            <a:rPr lang="es-ES" b="1" dirty="0" smtClean="0"/>
            <a:t>FAZNI: </a:t>
          </a:r>
          <a:r>
            <a:rPr lang="es-ES" dirty="0" smtClean="0"/>
            <a:t>Fondo de Apoyo Financiero para la Energización de las Zonas No Interconectadas</a:t>
          </a:r>
          <a:endParaRPr lang="es-CO" dirty="0"/>
        </a:p>
      </dgm:t>
    </dgm:pt>
    <dgm:pt modelId="{5643586E-D3C1-4C56-8FF3-0AD91715CBE5}" type="parTrans" cxnId="{32F6AA5E-993E-407B-AE5E-37C4236EE842}">
      <dgm:prSet/>
      <dgm:spPr/>
      <dgm:t>
        <a:bodyPr/>
        <a:lstStyle/>
        <a:p>
          <a:endParaRPr lang="es-CO"/>
        </a:p>
      </dgm:t>
    </dgm:pt>
    <dgm:pt modelId="{2FD5B1DE-DA41-4446-9952-46E11F939AB4}" type="sibTrans" cxnId="{32F6AA5E-993E-407B-AE5E-37C4236EE842}">
      <dgm:prSet/>
      <dgm:spPr/>
      <dgm:t>
        <a:bodyPr/>
        <a:lstStyle/>
        <a:p>
          <a:endParaRPr lang="es-CO"/>
        </a:p>
      </dgm:t>
    </dgm:pt>
    <dgm:pt modelId="{10B8A983-5E9B-4590-A499-309FAF493F4D}">
      <dgm:prSet phldrT="[Texto]"/>
      <dgm:spPr/>
      <dgm:t>
        <a:bodyPr/>
        <a:lstStyle/>
        <a:p>
          <a:r>
            <a:rPr lang="es-ES" b="1" dirty="0" smtClean="0"/>
            <a:t>PRONE:</a:t>
          </a:r>
          <a:r>
            <a:rPr lang="es-ES" dirty="0" smtClean="0"/>
            <a:t> Programa de Normalización de Redes Eléctricas</a:t>
          </a:r>
          <a:endParaRPr lang="es-CO" dirty="0"/>
        </a:p>
      </dgm:t>
    </dgm:pt>
    <dgm:pt modelId="{049EA12A-92C9-4428-8401-1266D055D02F}" type="parTrans" cxnId="{8246E4D7-DA4B-48AA-9BC7-35FAECDC0BF2}">
      <dgm:prSet/>
      <dgm:spPr/>
      <dgm:t>
        <a:bodyPr/>
        <a:lstStyle/>
        <a:p>
          <a:endParaRPr lang="es-CO"/>
        </a:p>
      </dgm:t>
    </dgm:pt>
    <dgm:pt modelId="{B6C8B89E-EBD9-4A76-A7C5-03D1F76AEF06}" type="sibTrans" cxnId="{8246E4D7-DA4B-48AA-9BC7-35FAECDC0BF2}">
      <dgm:prSet/>
      <dgm:spPr/>
      <dgm:t>
        <a:bodyPr/>
        <a:lstStyle/>
        <a:p>
          <a:endParaRPr lang="es-CO"/>
        </a:p>
      </dgm:t>
    </dgm:pt>
    <dgm:pt modelId="{F13B96E2-1FDF-4419-A4BE-4895CC12A9E2}" type="pres">
      <dgm:prSet presAssocID="{BCF0B5C0-E2C7-47BC-AE56-253108FD382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7CADD19C-ED8D-4FC6-8D57-6FB8C90B3657}" type="pres">
      <dgm:prSet presAssocID="{5E734D3E-A37B-4154-9292-9A8A9CE1C2EA}" presName="root1" presStyleCnt="0"/>
      <dgm:spPr/>
    </dgm:pt>
    <dgm:pt modelId="{B9B16CC7-8CE2-4DE1-9C95-9E590C5706E5}" type="pres">
      <dgm:prSet presAssocID="{5E734D3E-A37B-4154-9292-9A8A9CE1C2EA}" presName="LevelOneTextNode" presStyleLbl="node0" presStyleIdx="0" presStyleCnt="1" custScaleX="256754" custScaleY="91301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E4E05873-CC55-487E-AE45-7A0E699EE3C9}" type="pres">
      <dgm:prSet presAssocID="{5E734D3E-A37B-4154-9292-9A8A9CE1C2EA}" presName="level2hierChild" presStyleCnt="0"/>
      <dgm:spPr/>
    </dgm:pt>
    <dgm:pt modelId="{C51D05FD-5143-476E-8E58-BDA379382939}" type="pres">
      <dgm:prSet presAssocID="{677B0297-68B0-4284-9CAC-E37D829377D9}" presName="conn2-1" presStyleLbl="parChTrans1D2" presStyleIdx="0" presStyleCnt="3"/>
      <dgm:spPr/>
      <dgm:t>
        <a:bodyPr/>
        <a:lstStyle/>
        <a:p>
          <a:endParaRPr lang="es-CO"/>
        </a:p>
      </dgm:t>
    </dgm:pt>
    <dgm:pt modelId="{2DD19E3B-6FA3-4EB8-8376-7BB0FDFCD8AD}" type="pres">
      <dgm:prSet presAssocID="{677B0297-68B0-4284-9CAC-E37D829377D9}" presName="connTx" presStyleLbl="parChTrans1D2" presStyleIdx="0" presStyleCnt="3"/>
      <dgm:spPr/>
      <dgm:t>
        <a:bodyPr/>
        <a:lstStyle/>
        <a:p>
          <a:endParaRPr lang="es-CO"/>
        </a:p>
      </dgm:t>
    </dgm:pt>
    <dgm:pt modelId="{7653068B-7F9B-498A-A8B8-B17CD526D138}" type="pres">
      <dgm:prSet presAssocID="{B12CBC07-68CA-4E30-8255-10A7D832157A}" presName="root2" presStyleCnt="0"/>
      <dgm:spPr/>
    </dgm:pt>
    <dgm:pt modelId="{5BC21F88-F809-4419-B230-508B02128E1C}" type="pres">
      <dgm:prSet presAssocID="{B12CBC07-68CA-4E30-8255-10A7D832157A}" presName="LevelTwoTextNode" presStyleLbl="node2" presStyleIdx="0" presStyleCnt="3" custScaleX="150322" custScaleY="143660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A799E09C-B82C-417A-94D0-C4DE8BFD0524}" type="pres">
      <dgm:prSet presAssocID="{B12CBC07-68CA-4E30-8255-10A7D832157A}" presName="level3hierChild" presStyleCnt="0"/>
      <dgm:spPr/>
    </dgm:pt>
    <dgm:pt modelId="{7B44CA6C-89D9-4C7D-9208-549436471950}" type="pres">
      <dgm:prSet presAssocID="{5643586E-D3C1-4C56-8FF3-0AD91715CBE5}" presName="conn2-1" presStyleLbl="parChTrans1D2" presStyleIdx="1" presStyleCnt="3"/>
      <dgm:spPr/>
      <dgm:t>
        <a:bodyPr/>
        <a:lstStyle/>
        <a:p>
          <a:endParaRPr lang="es-CO"/>
        </a:p>
      </dgm:t>
    </dgm:pt>
    <dgm:pt modelId="{64D83206-4D4A-400A-800C-806E4D055FBA}" type="pres">
      <dgm:prSet presAssocID="{5643586E-D3C1-4C56-8FF3-0AD91715CBE5}" presName="connTx" presStyleLbl="parChTrans1D2" presStyleIdx="1" presStyleCnt="3"/>
      <dgm:spPr/>
      <dgm:t>
        <a:bodyPr/>
        <a:lstStyle/>
        <a:p>
          <a:endParaRPr lang="es-CO"/>
        </a:p>
      </dgm:t>
    </dgm:pt>
    <dgm:pt modelId="{C24905BD-87D0-425B-8561-A885EADC200C}" type="pres">
      <dgm:prSet presAssocID="{068BCF8B-C131-4B87-BF79-A3702C3B68C8}" presName="root2" presStyleCnt="0"/>
      <dgm:spPr/>
    </dgm:pt>
    <dgm:pt modelId="{8B7BABFB-63A6-4A88-930B-AB39D9505E6E}" type="pres">
      <dgm:prSet presAssocID="{068BCF8B-C131-4B87-BF79-A3702C3B68C8}" presName="LevelTwoTextNode" presStyleLbl="node2" presStyleIdx="1" presStyleCnt="3" custScaleX="150322" custScaleY="143660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F3CD402D-60A7-47B6-AD8C-1AC905EB47A5}" type="pres">
      <dgm:prSet presAssocID="{068BCF8B-C131-4B87-BF79-A3702C3B68C8}" presName="level3hierChild" presStyleCnt="0"/>
      <dgm:spPr/>
    </dgm:pt>
    <dgm:pt modelId="{1FE0F892-5A53-42D8-818D-34F0DC21E0B6}" type="pres">
      <dgm:prSet presAssocID="{049EA12A-92C9-4428-8401-1266D055D02F}" presName="conn2-1" presStyleLbl="parChTrans1D2" presStyleIdx="2" presStyleCnt="3"/>
      <dgm:spPr/>
      <dgm:t>
        <a:bodyPr/>
        <a:lstStyle/>
        <a:p>
          <a:endParaRPr lang="es-CO"/>
        </a:p>
      </dgm:t>
    </dgm:pt>
    <dgm:pt modelId="{F7349816-CFE6-4D44-AA04-18689E15C0E6}" type="pres">
      <dgm:prSet presAssocID="{049EA12A-92C9-4428-8401-1266D055D02F}" presName="connTx" presStyleLbl="parChTrans1D2" presStyleIdx="2" presStyleCnt="3"/>
      <dgm:spPr/>
      <dgm:t>
        <a:bodyPr/>
        <a:lstStyle/>
        <a:p>
          <a:endParaRPr lang="es-CO"/>
        </a:p>
      </dgm:t>
    </dgm:pt>
    <dgm:pt modelId="{549F73EF-AA19-4E4F-87BA-315B4CB2E9F2}" type="pres">
      <dgm:prSet presAssocID="{10B8A983-5E9B-4590-A499-309FAF493F4D}" presName="root2" presStyleCnt="0"/>
      <dgm:spPr/>
    </dgm:pt>
    <dgm:pt modelId="{F35C9333-CE26-414E-BB74-0D615EE56481}" type="pres">
      <dgm:prSet presAssocID="{10B8A983-5E9B-4590-A499-309FAF493F4D}" presName="LevelTwoTextNode" presStyleLbl="node2" presStyleIdx="2" presStyleCnt="3" custScaleX="150322" custScaleY="143660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5EF6EE3B-84EF-4774-B280-FF621E4E088E}" type="pres">
      <dgm:prSet presAssocID="{10B8A983-5E9B-4590-A499-309FAF493F4D}" presName="level3hierChild" presStyleCnt="0"/>
      <dgm:spPr/>
    </dgm:pt>
  </dgm:ptLst>
  <dgm:cxnLst>
    <dgm:cxn modelId="{6226FB10-700D-4C29-8A1F-63014DC99AE1}" srcId="{BCF0B5C0-E2C7-47BC-AE56-253108FD382C}" destId="{5E734D3E-A37B-4154-9292-9A8A9CE1C2EA}" srcOrd="0" destOrd="0" parTransId="{0BB0CF49-B27F-4520-A041-E7D120BD2632}" sibTransId="{D9B97078-2939-4B27-9C78-BD62BC164828}"/>
    <dgm:cxn modelId="{1DC85D8A-7D6D-4F78-9015-91F687A0533C}" type="presOf" srcId="{049EA12A-92C9-4428-8401-1266D055D02F}" destId="{1FE0F892-5A53-42D8-818D-34F0DC21E0B6}" srcOrd="0" destOrd="0" presId="urn:microsoft.com/office/officeart/2008/layout/HorizontalMultiLevelHierarchy"/>
    <dgm:cxn modelId="{D273FCE1-BC46-4F07-92F0-80B5A1906573}" srcId="{5E734D3E-A37B-4154-9292-9A8A9CE1C2EA}" destId="{B12CBC07-68CA-4E30-8255-10A7D832157A}" srcOrd="0" destOrd="0" parTransId="{677B0297-68B0-4284-9CAC-E37D829377D9}" sibTransId="{CD646AF5-EED5-4303-A96E-969E8D36D42A}"/>
    <dgm:cxn modelId="{E4599EF5-1DC2-4D9F-B4F2-7DD256BE7C58}" type="presOf" srcId="{677B0297-68B0-4284-9CAC-E37D829377D9}" destId="{2DD19E3B-6FA3-4EB8-8376-7BB0FDFCD8AD}" srcOrd="1" destOrd="0" presId="urn:microsoft.com/office/officeart/2008/layout/HorizontalMultiLevelHierarchy"/>
    <dgm:cxn modelId="{F0D3B344-E17E-4660-BAE7-43340EE1A7BA}" type="presOf" srcId="{049EA12A-92C9-4428-8401-1266D055D02F}" destId="{F7349816-CFE6-4D44-AA04-18689E15C0E6}" srcOrd="1" destOrd="0" presId="urn:microsoft.com/office/officeart/2008/layout/HorizontalMultiLevelHierarchy"/>
    <dgm:cxn modelId="{594E60AF-B318-4F44-B781-669E4CAB4BF0}" type="presOf" srcId="{BCF0B5C0-E2C7-47BC-AE56-253108FD382C}" destId="{F13B96E2-1FDF-4419-A4BE-4895CC12A9E2}" srcOrd="0" destOrd="0" presId="urn:microsoft.com/office/officeart/2008/layout/HorizontalMultiLevelHierarchy"/>
    <dgm:cxn modelId="{12BF3F80-DBD4-48DF-84B0-32C94E895F3B}" type="presOf" srcId="{5643586E-D3C1-4C56-8FF3-0AD91715CBE5}" destId="{64D83206-4D4A-400A-800C-806E4D055FBA}" srcOrd="1" destOrd="0" presId="urn:microsoft.com/office/officeart/2008/layout/HorizontalMultiLevelHierarchy"/>
    <dgm:cxn modelId="{4A8687B1-91EE-4069-8558-2B048D631CA4}" type="presOf" srcId="{B12CBC07-68CA-4E30-8255-10A7D832157A}" destId="{5BC21F88-F809-4419-B230-508B02128E1C}" srcOrd="0" destOrd="0" presId="urn:microsoft.com/office/officeart/2008/layout/HorizontalMultiLevelHierarchy"/>
    <dgm:cxn modelId="{7E140366-994D-48CF-8B3D-E4F5EB3E09C3}" type="presOf" srcId="{677B0297-68B0-4284-9CAC-E37D829377D9}" destId="{C51D05FD-5143-476E-8E58-BDA379382939}" srcOrd="0" destOrd="0" presId="urn:microsoft.com/office/officeart/2008/layout/HorizontalMultiLevelHierarchy"/>
    <dgm:cxn modelId="{8246E4D7-DA4B-48AA-9BC7-35FAECDC0BF2}" srcId="{5E734D3E-A37B-4154-9292-9A8A9CE1C2EA}" destId="{10B8A983-5E9B-4590-A499-309FAF493F4D}" srcOrd="2" destOrd="0" parTransId="{049EA12A-92C9-4428-8401-1266D055D02F}" sibTransId="{B6C8B89E-EBD9-4A76-A7C5-03D1F76AEF06}"/>
    <dgm:cxn modelId="{4CD0C2EE-4B1F-42A4-9E1F-423588E11CC1}" type="presOf" srcId="{5E734D3E-A37B-4154-9292-9A8A9CE1C2EA}" destId="{B9B16CC7-8CE2-4DE1-9C95-9E590C5706E5}" srcOrd="0" destOrd="0" presId="urn:microsoft.com/office/officeart/2008/layout/HorizontalMultiLevelHierarchy"/>
    <dgm:cxn modelId="{C0C5B195-0B22-47F8-8DA0-6BB884EFF3C9}" type="presOf" srcId="{068BCF8B-C131-4B87-BF79-A3702C3B68C8}" destId="{8B7BABFB-63A6-4A88-930B-AB39D9505E6E}" srcOrd="0" destOrd="0" presId="urn:microsoft.com/office/officeart/2008/layout/HorizontalMultiLevelHierarchy"/>
    <dgm:cxn modelId="{32F6AA5E-993E-407B-AE5E-37C4236EE842}" srcId="{5E734D3E-A37B-4154-9292-9A8A9CE1C2EA}" destId="{068BCF8B-C131-4B87-BF79-A3702C3B68C8}" srcOrd="1" destOrd="0" parTransId="{5643586E-D3C1-4C56-8FF3-0AD91715CBE5}" sibTransId="{2FD5B1DE-DA41-4446-9952-46E11F939AB4}"/>
    <dgm:cxn modelId="{8A681B34-443E-485B-858B-86931DC65609}" type="presOf" srcId="{10B8A983-5E9B-4590-A499-309FAF493F4D}" destId="{F35C9333-CE26-414E-BB74-0D615EE56481}" srcOrd="0" destOrd="0" presId="urn:microsoft.com/office/officeart/2008/layout/HorizontalMultiLevelHierarchy"/>
    <dgm:cxn modelId="{164EEDA5-0F2C-4E38-B61D-A76958D8CDAE}" type="presOf" srcId="{5643586E-D3C1-4C56-8FF3-0AD91715CBE5}" destId="{7B44CA6C-89D9-4C7D-9208-549436471950}" srcOrd="0" destOrd="0" presId="urn:microsoft.com/office/officeart/2008/layout/HorizontalMultiLevelHierarchy"/>
    <dgm:cxn modelId="{240E987B-C9DF-4AF2-AA77-CD8C38AF8588}" type="presParOf" srcId="{F13B96E2-1FDF-4419-A4BE-4895CC12A9E2}" destId="{7CADD19C-ED8D-4FC6-8D57-6FB8C90B3657}" srcOrd="0" destOrd="0" presId="urn:microsoft.com/office/officeart/2008/layout/HorizontalMultiLevelHierarchy"/>
    <dgm:cxn modelId="{8B941C81-06E7-49B1-8A67-53145144A155}" type="presParOf" srcId="{7CADD19C-ED8D-4FC6-8D57-6FB8C90B3657}" destId="{B9B16CC7-8CE2-4DE1-9C95-9E590C5706E5}" srcOrd="0" destOrd="0" presId="urn:microsoft.com/office/officeart/2008/layout/HorizontalMultiLevelHierarchy"/>
    <dgm:cxn modelId="{28D2A710-FB92-4183-B33C-8A04CF685909}" type="presParOf" srcId="{7CADD19C-ED8D-4FC6-8D57-6FB8C90B3657}" destId="{E4E05873-CC55-487E-AE45-7A0E699EE3C9}" srcOrd="1" destOrd="0" presId="urn:microsoft.com/office/officeart/2008/layout/HorizontalMultiLevelHierarchy"/>
    <dgm:cxn modelId="{A45C7B8D-A847-4FFC-8378-34F974D84D96}" type="presParOf" srcId="{E4E05873-CC55-487E-AE45-7A0E699EE3C9}" destId="{C51D05FD-5143-476E-8E58-BDA379382939}" srcOrd="0" destOrd="0" presId="urn:microsoft.com/office/officeart/2008/layout/HorizontalMultiLevelHierarchy"/>
    <dgm:cxn modelId="{F737AF02-87A4-412E-ACAF-1778170F25C8}" type="presParOf" srcId="{C51D05FD-5143-476E-8E58-BDA379382939}" destId="{2DD19E3B-6FA3-4EB8-8376-7BB0FDFCD8AD}" srcOrd="0" destOrd="0" presId="urn:microsoft.com/office/officeart/2008/layout/HorizontalMultiLevelHierarchy"/>
    <dgm:cxn modelId="{935C8A5A-4885-4F47-8320-77F765C29BC2}" type="presParOf" srcId="{E4E05873-CC55-487E-AE45-7A0E699EE3C9}" destId="{7653068B-7F9B-498A-A8B8-B17CD526D138}" srcOrd="1" destOrd="0" presId="urn:microsoft.com/office/officeart/2008/layout/HorizontalMultiLevelHierarchy"/>
    <dgm:cxn modelId="{D51508E7-62A3-4CEB-96C5-C1DC8045A3DB}" type="presParOf" srcId="{7653068B-7F9B-498A-A8B8-B17CD526D138}" destId="{5BC21F88-F809-4419-B230-508B02128E1C}" srcOrd="0" destOrd="0" presId="urn:microsoft.com/office/officeart/2008/layout/HorizontalMultiLevelHierarchy"/>
    <dgm:cxn modelId="{129357DA-9434-4F07-B8F7-9E0D85E9E69B}" type="presParOf" srcId="{7653068B-7F9B-498A-A8B8-B17CD526D138}" destId="{A799E09C-B82C-417A-94D0-C4DE8BFD0524}" srcOrd="1" destOrd="0" presId="urn:microsoft.com/office/officeart/2008/layout/HorizontalMultiLevelHierarchy"/>
    <dgm:cxn modelId="{51304C5E-E3E0-4C14-BA97-6A1E5CE3F0F1}" type="presParOf" srcId="{E4E05873-CC55-487E-AE45-7A0E699EE3C9}" destId="{7B44CA6C-89D9-4C7D-9208-549436471950}" srcOrd="2" destOrd="0" presId="urn:microsoft.com/office/officeart/2008/layout/HorizontalMultiLevelHierarchy"/>
    <dgm:cxn modelId="{B0AAED13-6933-42DD-A42A-FC27A4FFB15D}" type="presParOf" srcId="{7B44CA6C-89D9-4C7D-9208-549436471950}" destId="{64D83206-4D4A-400A-800C-806E4D055FBA}" srcOrd="0" destOrd="0" presId="urn:microsoft.com/office/officeart/2008/layout/HorizontalMultiLevelHierarchy"/>
    <dgm:cxn modelId="{82CC92C1-4192-41A3-A203-A238F787FA6A}" type="presParOf" srcId="{E4E05873-CC55-487E-AE45-7A0E699EE3C9}" destId="{C24905BD-87D0-425B-8561-A885EADC200C}" srcOrd="3" destOrd="0" presId="urn:microsoft.com/office/officeart/2008/layout/HorizontalMultiLevelHierarchy"/>
    <dgm:cxn modelId="{5F81ADF7-6EAD-4440-BA05-11EB8CD02D0A}" type="presParOf" srcId="{C24905BD-87D0-425B-8561-A885EADC200C}" destId="{8B7BABFB-63A6-4A88-930B-AB39D9505E6E}" srcOrd="0" destOrd="0" presId="urn:microsoft.com/office/officeart/2008/layout/HorizontalMultiLevelHierarchy"/>
    <dgm:cxn modelId="{750FB3A9-914A-4E3E-833C-4CDDF365518D}" type="presParOf" srcId="{C24905BD-87D0-425B-8561-A885EADC200C}" destId="{F3CD402D-60A7-47B6-AD8C-1AC905EB47A5}" srcOrd="1" destOrd="0" presId="urn:microsoft.com/office/officeart/2008/layout/HorizontalMultiLevelHierarchy"/>
    <dgm:cxn modelId="{1EF29EC9-C503-4C00-B8B2-6A14F058EB3D}" type="presParOf" srcId="{E4E05873-CC55-487E-AE45-7A0E699EE3C9}" destId="{1FE0F892-5A53-42D8-818D-34F0DC21E0B6}" srcOrd="4" destOrd="0" presId="urn:microsoft.com/office/officeart/2008/layout/HorizontalMultiLevelHierarchy"/>
    <dgm:cxn modelId="{C54BEF60-1BF6-4A4D-B973-6EB2CEA0D573}" type="presParOf" srcId="{1FE0F892-5A53-42D8-818D-34F0DC21E0B6}" destId="{F7349816-CFE6-4D44-AA04-18689E15C0E6}" srcOrd="0" destOrd="0" presId="urn:microsoft.com/office/officeart/2008/layout/HorizontalMultiLevelHierarchy"/>
    <dgm:cxn modelId="{68808A72-784C-41CD-95EA-FA68EBC61E5D}" type="presParOf" srcId="{E4E05873-CC55-487E-AE45-7A0E699EE3C9}" destId="{549F73EF-AA19-4E4F-87BA-315B4CB2E9F2}" srcOrd="5" destOrd="0" presId="urn:microsoft.com/office/officeart/2008/layout/HorizontalMultiLevelHierarchy"/>
    <dgm:cxn modelId="{67AF1B23-B252-4305-9473-A07B88AE5880}" type="presParOf" srcId="{549F73EF-AA19-4E4F-87BA-315B4CB2E9F2}" destId="{F35C9333-CE26-414E-BB74-0D615EE56481}" srcOrd="0" destOrd="0" presId="urn:microsoft.com/office/officeart/2008/layout/HorizontalMultiLevelHierarchy"/>
    <dgm:cxn modelId="{A076B025-4ECE-4134-B548-EB5AA6F5487F}" type="presParOf" srcId="{549F73EF-AA19-4E4F-87BA-315B4CB2E9F2}" destId="{5EF6EE3B-84EF-4774-B280-FF621E4E088E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905CC3-97A0-490D-9CF8-FA4532F7E7CC}" type="doc">
      <dgm:prSet loTypeId="urn:microsoft.com/office/officeart/2005/8/layout/vList5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A06E8664-105A-48D9-8539-16DF09DC9217}">
      <dgm:prSet phldrT="[Texto]" custT="1"/>
      <dgm:spPr/>
      <dgm:t>
        <a:bodyPr/>
        <a:lstStyle/>
        <a:p>
          <a:r>
            <a:rPr lang="es-CO" sz="4000" dirty="0" smtClean="0"/>
            <a:t>FAER</a:t>
          </a:r>
          <a:endParaRPr lang="es-CO" sz="4000" dirty="0"/>
        </a:p>
      </dgm:t>
    </dgm:pt>
    <dgm:pt modelId="{83D1A434-1791-4B54-81C7-3CC98E172D54}" type="parTrans" cxnId="{6D2E208D-6231-459D-AB70-E325675ECE70}">
      <dgm:prSet/>
      <dgm:spPr/>
      <dgm:t>
        <a:bodyPr/>
        <a:lstStyle/>
        <a:p>
          <a:endParaRPr lang="es-CO"/>
        </a:p>
      </dgm:t>
    </dgm:pt>
    <dgm:pt modelId="{DE20B698-E93F-4B8A-902B-1E8EB94512D0}" type="sibTrans" cxnId="{6D2E208D-6231-459D-AB70-E325675ECE70}">
      <dgm:prSet/>
      <dgm:spPr/>
      <dgm:t>
        <a:bodyPr/>
        <a:lstStyle/>
        <a:p>
          <a:endParaRPr lang="es-CO"/>
        </a:p>
      </dgm:t>
    </dgm:pt>
    <dgm:pt modelId="{FC8F2B15-0FE6-463A-8C37-3238B0AACD05}">
      <dgm:prSet phldrT="[Texto]" custT="1"/>
      <dgm:spPr/>
      <dgm:t>
        <a:bodyPr/>
        <a:lstStyle/>
        <a:p>
          <a:r>
            <a:rPr lang="es-CO" sz="2000" dirty="0" smtClean="0"/>
            <a:t>$2,10 por cada </a:t>
          </a:r>
          <a:r>
            <a:rPr lang="es-CO" sz="2000" dirty="0" err="1" smtClean="0"/>
            <a:t>KWh</a:t>
          </a:r>
          <a:r>
            <a:rPr lang="es-CO" sz="2000" dirty="0" smtClean="0"/>
            <a:t> transportado en la Bolsa de Energía Mayorista.</a:t>
          </a:r>
          <a:endParaRPr lang="es-CO" sz="2000" dirty="0"/>
        </a:p>
      </dgm:t>
    </dgm:pt>
    <dgm:pt modelId="{4D229357-6AB6-4277-BB32-DAAC0DDB4D78}" type="parTrans" cxnId="{0F01CE33-B6D8-4D61-AF4B-E10D1770CFB8}">
      <dgm:prSet/>
      <dgm:spPr/>
      <dgm:t>
        <a:bodyPr/>
        <a:lstStyle/>
        <a:p>
          <a:endParaRPr lang="es-CO"/>
        </a:p>
      </dgm:t>
    </dgm:pt>
    <dgm:pt modelId="{99561FA5-BCB2-4864-BB11-BBE0D471FF80}" type="sibTrans" cxnId="{0F01CE33-B6D8-4D61-AF4B-E10D1770CFB8}">
      <dgm:prSet/>
      <dgm:spPr/>
      <dgm:t>
        <a:bodyPr/>
        <a:lstStyle/>
        <a:p>
          <a:endParaRPr lang="es-CO"/>
        </a:p>
      </dgm:t>
    </dgm:pt>
    <dgm:pt modelId="{4F61DC70-ADE9-4692-B785-D4C3CF1F4125}">
      <dgm:prSet phldrT="[Texto]" custT="1"/>
      <dgm:spPr/>
      <dgm:t>
        <a:bodyPr/>
        <a:lstStyle/>
        <a:p>
          <a:r>
            <a:rPr lang="es-CO" sz="4000" dirty="0" smtClean="0"/>
            <a:t>FAZNI</a:t>
          </a:r>
          <a:endParaRPr lang="es-CO" sz="4000" dirty="0"/>
        </a:p>
      </dgm:t>
    </dgm:pt>
    <dgm:pt modelId="{B26002AF-0B5D-4D1A-903B-5A22B6A9B0D6}" type="parTrans" cxnId="{B688BBAE-C15F-442A-9B14-37152284FB55}">
      <dgm:prSet/>
      <dgm:spPr/>
      <dgm:t>
        <a:bodyPr/>
        <a:lstStyle/>
        <a:p>
          <a:endParaRPr lang="es-CO"/>
        </a:p>
      </dgm:t>
    </dgm:pt>
    <dgm:pt modelId="{3F409736-C845-4051-8243-FAD9779690AF}" type="sibTrans" cxnId="{B688BBAE-C15F-442A-9B14-37152284FB55}">
      <dgm:prSet/>
      <dgm:spPr/>
      <dgm:t>
        <a:bodyPr/>
        <a:lstStyle/>
        <a:p>
          <a:endParaRPr lang="es-CO"/>
        </a:p>
      </dgm:t>
    </dgm:pt>
    <dgm:pt modelId="{859576A4-A50E-4B84-9610-651491C87FAD}">
      <dgm:prSet phldrT="[Texto]" custT="1"/>
      <dgm:spPr/>
      <dgm:t>
        <a:bodyPr/>
        <a:lstStyle/>
        <a:p>
          <a:r>
            <a:rPr lang="es-CO" sz="2000" dirty="0" smtClean="0"/>
            <a:t>$1,90 por cada </a:t>
          </a:r>
          <a:r>
            <a:rPr lang="es-CO" sz="2000" dirty="0" err="1" smtClean="0"/>
            <a:t>KWh</a:t>
          </a:r>
          <a:r>
            <a:rPr lang="es-CO" sz="2000" dirty="0" smtClean="0"/>
            <a:t> transportado en la Bolsa de Energía Mayorista.</a:t>
          </a:r>
          <a:endParaRPr lang="es-CO" sz="2000" dirty="0"/>
        </a:p>
      </dgm:t>
    </dgm:pt>
    <dgm:pt modelId="{F2C93B38-39D0-4FD8-938B-AC8CFD888642}" type="parTrans" cxnId="{410D398D-1DEF-4F2F-9D85-B9263EE02806}">
      <dgm:prSet/>
      <dgm:spPr/>
      <dgm:t>
        <a:bodyPr/>
        <a:lstStyle/>
        <a:p>
          <a:endParaRPr lang="es-CO"/>
        </a:p>
      </dgm:t>
    </dgm:pt>
    <dgm:pt modelId="{36FBD71C-15B9-49F8-B966-F25E2A40E435}" type="sibTrans" cxnId="{410D398D-1DEF-4F2F-9D85-B9263EE02806}">
      <dgm:prSet/>
      <dgm:spPr/>
      <dgm:t>
        <a:bodyPr/>
        <a:lstStyle/>
        <a:p>
          <a:endParaRPr lang="es-CO"/>
        </a:p>
      </dgm:t>
    </dgm:pt>
    <dgm:pt modelId="{58FC108D-4872-49B6-BAD1-72DFF3F86344}">
      <dgm:prSet phldrT="[Texto]" custT="1"/>
      <dgm:spPr/>
      <dgm:t>
        <a:bodyPr/>
        <a:lstStyle/>
        <a:p>
          <a:r>
            <a:rPr lang="es-CO" sz="4000" dirty="0" smtClean="0"/>
            <a:t>PRONE</a:t>
          </a:r>
          <a:endParaRPr lang="es-CO" sz="4000" dirty="0"/>
        </a:p>
      </dgm:t>
    </dgm:pt>
    <dgm:pt modelId="{C8653C10-8FDB-48FC-9FDA-49BF5B9ACC07}" type="parTrans" cxnId="{F7584DEE-77DD-4ECD-9558-34A4B6D00614}">
      <dgm:prSet/>
      <dgm:spPr/>
      <dgm:t>
        <a:bodyPr/>
        <a:lstStyle/>
        <a:p>
          <a:endParaRPr lang="es-CO"/>
        </a:p>
      </dgm:t>
    </dgm:pt>
    <dgm:pt modelId="{F25304A5-9CBA-4C9F-9865-3F0DCABDA1D6}" type="sibTrans" cxnId="{F7584DEE-77DD-4ECD-9558-34A4B6D00614}">
      <dgm:prSet/>
      <dgm:spPr/>
      <dgm:t>
        <a:bodyPr/>
        <a:lstStyle/>
        <a:p>
          <a:endParaRPr lang="es-CO"/>
        </a:p>
      </dgm:t>
    </dgm:pt>
    <dgm:pt modelId="{08B022CA-E6E5-4DE8-B0D4-AE38EDA7AAFF}">
      <dgm:prSet phldrT="[Texto]" custT="1"/>
      <dgm:spPr/>
      <dgm:t>
        <a:bodyPr/>
        <a:lstStyle/>
        <a:p>
          <a:r>
            <a:rPr lang="es-CO" sz="2000" dirty="0" smtClean="0"/>
            <a:t>$1,50 por cada </a:t>
          </a:r>
          <a:r>
            <a:rPr lang="es-CO" sz="2000" dirty="0" err="1" smtClean="0"/>
            <a:t>KWh</a:t>
          </a:r>
          <a:r>
            <a:rPr lang="es-CO" sz="2000" dirty="0" smtClean="0"/>
            <a:t> transportado en la Bolsa de Energía Mayorista.</a:t>
          </a:r>
          <a:endParaRPr lang="es-CO" sz="2000" dirty="0"/>
        </a:p>
      </dgm:t>
    </dgm:pt>
    <dgm:pt modelId="{E911E942-ED2B-4EBC-BEF3-CF4D111E5BFB}" type="parTrans" cxnId="{3E99553A-7543-4864-AED7-1C6D2558C7BD}">
      <dgm:prSet/>
      <dgm:spPr/>
      <dgm:t>
        <a:bodyPr/>
        <a:lstStyle/>
        <a:p>
          <a:endParaRPr lang="es-CO"/>
        </a:p>
      </dgm:t>
    </dgm:pt>
    <dgm:pt modelId="{AC9B96A2-F9D4-4F15-90AC-2C49E714EA14}" type="sibTrans" cxnId="{3E99553A-7543-4864-AED7-1C6D2558C7BD}">
      <dgm:prSet/>
      <dgm:spPr/>
      <dgm:t>
        <a:bodyPr/>
        <a:lstStyle/>
        <a:p>
          <a:endParaRPr lang="es-CO"/>
        </a:p>
      </dgm:t>
    </dgm:pt>
    <dgm:pt modelId="{EEE3B2CE-9061-46F0-87EE-A5CBE8FCB3B3}">
      <dgm:prSet phldrT="[Texto]" custT="1"/>
      <dgm:spPr/>
      <dgm:t>
        <a:bodyPr/>
        <a:lstStyle/>
        <a:p>
          <a:r>
            <a:rPr lang="es-CO" sz="2000" dirty="0" smtClean="0"/>
            <a:t>Es recaudado por el ASIC.</a:t>
          </a:r>
          <a:endParaRPr lang="es-CO" sz="2000" dirty="0"/>
        </a:p>
      </dgm:t>
    </dgm:pt>
    <dgm:pt modelId="{66B1D79C-4AC3-43E4-BA5C-AC672B74A16C}" type="parTrans" cxnId="{B1039BB5-3DF5-46B4-A2D9-F37BCBBED45C}">
      <dgm:prSet/>
      <dgm:spPr/>
      <dgm:t>
        <a:bodyPr/>
        <a:lstStyle/>
        <a:p>
          <a:endParaRPr lang="es-CO"/>
        </a:p>
      </dgm:t>
    </dgm:pt>
    <dgm:pt modelId="{1B6DA44C-7CB4-4638-9E2E-B054C78A2E50}" type="sibTrans" cxnId="{B1039BB5-3DF5-46B4-A2D9-F37BCBBED45C}">
      <dgm:prSet/>
      <dgm:spPr/>
      <dgm:t>
        <a:bodyPr/>
        <a:lstStyle/>
        <a:p>
          <a:endParaRPr lang="es-CO"/>
        </a:p>
      </dgm:t>
    </dgm:pt>
    <dgm:pt modelId="{538C7601-B92C-47B0-80DA-04413FD46603}">
      <dgm:prSet custT="1"/>
      <dgm:spPr/>
      <dgm:t>
        <a:bodyPr/>
        <a:lstStyle/>
        <a:p>
          <a:r>
            <a:rPr lang="es-CO" sz="2000" dirty="0" smtClean="0"/>
            <a:t>Es recaudado por el ASIC.</a:t>
          </a:r>
          <a:endParaRPr lang="es-CO" sz="2000" dirty="0"/>
        </a:p>
      </dgm:t>
    </dgm:pt>
    <dgm:pt modelId="{833A15B4-A31C-4C57-8FD1-30B567FC24EA}" type="parTrans" cxnId="{9E3C47F2-E4EF-4BC9-9E43-8450D0815B39}">
      <dgm:prSet/>
      <dgm:spPr/>
      <dgm:t>
        <a:bodyPr/>
        <a:lstStyle/>
        <a:p>
          <a:endParaRPr lang="es-CO"/>
        </a:p>
      </dgm:t>
    </dgm:pt>
    <dgm:pt modelId="{96924111-3B7C-487D-A058-28222C3B18E3}" type="sibTrans" cxnId="{9E3C47F2-E4EF-4BC9-9E43-8450D0815B39}">
      <dgm:prSet/>
      <dgm:spPr/>
      <dgm:t>
        <a:bodyPr/>
        <a:lstStyle/>
        <a:p>
          <a:endParaRPr lang="es-CO"/>
        </a:p>
      </dgm:t>
    </dgm:pt>
    <dgm:pt modelId="{A1654218-1CE5-4706-A387-65646BA0FB48}">
      <dgm:prSet custT="1"/>
      <dgm:spPr/>
      <dgm:t>
        <a:bodyPr/>
        <a:lstStyle/>
        <a:p>
          <a:r>
            <a:rPr lang="es-CO" sz="2000" dirty="0" smtClean="0"/>
            <a:t>Es recaudado por el ASIC.</a:t>
          </a:r>
          <a:endParaRPr lang="es-CO" sz="2000" dirty="0"/>
        </a:p>
      </dgm:t>
    </dgm:pt>
    <dgm:pt modelId="{17B60FDB-1500-4D18-8F85-D48AD94C56E6}" type="parTrans" cxnId="{16BA2B52-3A83-466F-8068-FCD89A0099C0}">
      <dgm:prSet/>
      <dgm:spPr/>
      <dgm:t>
        <a:bodyPr/>
        <a:lstStyle/>
        <a:p>
          <a:endParaRPr lang="es-CO"/>
        </a:p>
      </dgm:t>
    </dgm:pt>
    <dgm:pt modelId="{F60EF24D-54AF-431E-8F4C-15D19E1683C5}" type="sibTrans" cxnId="{16BA2B52-3A83-466F-8068-FCD89A0099C0}">
      <dgm:prSet/>
      <dgm:spPr/>
      <dgm:t>
        <a:bodyPr/>
        <a:lstStyle/>
        <a:p>
          <a:endParaRPr lang="es-CO"/>
        </a:p>
      </dgm:t>
    </dgm:pt>
    <dgm:pt modelId="{B811A422-C422-4FA3-AACE-3C0A33AAA2DB}" type="pres">
      <dgm:prSet presAssocID="{02905CC3-97A0-490D-9CF8-FA4532F7E7C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29AA17BE-F986-4B10-91D1-661B54E89527}" type="pres">
      <dgm:prSet presAssocID="{A06E8664-105A-48D9-8539-16DF09DC9217}" presName="linNode" presStyleCnt="0"/>
      <dgm:spPr/>
    </dgm:pt>
    <dgm:pt modelId="{AD19ACFF-BD31-461B-8BCE-EAEDEF815142}" type="pres">
      <dgm:prSet presAssocID="{A06E8664-105A-48D9-8539-16DF09DC9217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58C07004-BB94-4A74-B3BD-EBA1486A1C3F}" type="pres">
      <dgm:prSet presAssocID="{A06E8664-105A-48D9-8539-16DF09DC9217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0870CBBE-C5B2-4916-B1CA-216D11283547}" type="pres">
      <dgm:prSet presAssocID="{DE20B698-E93F-4B8A-902B-1E8EB94512D0}" presName="sp" presStyleCnt="0"/>
      <dgm:spPr/>
    </dgm:pt>
    <dgm:pt modelId="{F7A9BDB7-3A1A-4B4B-9EF6-15AFA97145A6}" type="pres">
      <dgm:prSet presAssocID="{4F61DC70-ADE9-4692-B785-D4C3CF1F4125}" presName="linNode" presStyleCnt="0"/>
      <dgm:spPr/>
    </dgm:pt>
    <dgm:pt modelId="{4FD99118-A414-4921-B295-A10D823C4F39}" type="pres">
      <dgm:prSet presAssocID="{4F61DC70-ADE9-4692-B785-D4C3CF1F4125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BC5C00FD-E6D6-4279-904B-0DD25EE0B6A4}" type="pres">
      <dgm:prSet presAssocID="{4F61DC70-ADE9-4692-B785-D4C3CF1F4125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92001B15-C950-432A-9119-5638454F03EC}" type="pres">
      <dgm:prSet presAssocID="{3F409736-C845-4051-8243-FAD9779690AF}" presName="sp" presStyleCnt="0"/>
      <dgm:spPr/>
    </dgm:pt>
    <dgm:pt modelId="{A50090BE-4FCE-442D-BDDD-0E6564FE6B76}" type="pres">
      <dgm:prSet presAssocID="{58FC108D-4872-49B6-BAD1-72DFF3F86344}" presName="linNode" presStyleCnt="0"/>
      <dgm:spPr/>
    </dgm:pt>
    <dgm:pt modelId="{2467C31B-7261-43ED-9736-8337D99DD62D}" type="pres">
      <dgm:prSet presAssocID="{58FC108D-4872-49B6-BAD1-72DFF3F86344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116F7FA-1316-47E2-AC93-E0CE694B65C4}" type="pres">
      <dgm:prSet presAssocID="{58FC108D-4872-49B6-BAD1-72DFF3F86344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264A6FBC-27D7-464E-AAC0-BEA341365C08}" type="presOf" srcId="{EEE3B2CE-9061-46F0-87EE-A5CBE8FCB3B3}" destId="{58C07004-BB94-4A74-B3BD-EBA1486A1C3F}" srcOrd="0" destOrd="1" presId="urn:microsoft.com/office/officeart/2005/8/layout/vList5"/>
    <dgm:cxn modelId="{89A621F2-A9AD-4526-B717-2F8CF2FD4358}" type="presOf" srcId="{08B022CA-E6E5-4DE8-B0D4-AE38EDA7AAFF}" destId="{F116F7FA-1316-47E2-AC93-E0CE694B65C4}" srcOrd="0" destOrd="0" presId="urn:microsoft.com/office/officeart/2005/8/layout/vList5"/>
    <dgm:cxn modelId="{3E99553A-7543-4864-AED7-1C6D2558C7BD}" srcId="{58FC108D-4872-49B6-BAD1-72DFF3F86344}" destId="{08B022CA-E6E5-4DE8-B0D4-AE38EDA7AAFF}" srcOrd="0" destOrd="0" parTransId="{E911E942-ED2B-4EBC-BEF3-CF4D111E5BFB}" sibTransId="{AC9B96A2-F9D4-4F15-90AC-2C49E714EA14}"/>
    <dgm:cxn modelId="{16BA2B52-3A83-466F-8068-FCD89A0099C0}" srcId="{58FC108D-4872-49B6-BAD1-72DFF3F86344}" destId="{A1654218-1CE5-4706-A387-65646BA0FB48}" srcOrd="1" destOrd="0" parTransId="{17B60FDB-1500-4D18-8F85-D48AD94C56E6}" sibTransId="{F60EF24D-54AF-431E-8F4C-15D19E1683C5}"/>
    <dgm:cxn modelId="{B688BBAE-C15F-442A-9B14-37152284FB55}" srcId="{02905CC3-97A0-490D-9CF8-FA4532F7E7CC}" destId="{4F61DC70-ADE9-4692-B785-D4C3CF1F4125}" srcOrd="1" destOrd="0" parTransId="{B26002AF-0B5D-4D1A-903B-5A22B6A9B0D6}" sibTransId="{3F409736-C845-4051-8243-FAD9779690AF}"/>
    <dgm:cxn modelId="{F7584DEE-77DD-4ECD-9558-34A4B6D00614}" srcId="{02905CC3-97A0-490D-9CF8-FA4532F7E7CC}" destId="{58FC108D-4872-49B6-BAD1-72DFF3F86344}" srcOrd="2" destOrd="0" parTransId="{C8653C10-8FDB-48FC-9FDA-49BF5B9ACC07}" sibTransId="{F25304A5-9CBA-4C9F-9865-3F0DCABDA1D6}"/>
    <dgm:cxn modelId="{5368893E-BA7C-4492-AD08-C272D1470331}" type="presOf" srcId="{FC8F2B15-0FE6-463A-8C37-3238B0AACD05}" destId="{58C07004-BB94-4A74-B3BD-EBA1486A1C3F}" srcOrd="0" destOrd="0" presId="urn:microsoft.com/office/officeart/2005/8/layout/vList5"/>
    <dgm:cxn modelId="{33770C38-A371-473E-BAC8-B9392BC31000}" type="presOf" srcId="{02905CC3-97A0-490D-9CF8-FA4532F7E7CC}" destId="{B811A422-C422-4FA3-AACE-3C0A33AAA2DB}" srcOrd="0" destOrd="0" presId="urn:microsoft.com/office/officeart/2005/8/layout/vList5"/>
    <dgm:cxn modelId="{B1039BB5-3DF5-46B4-A2D9-F37BCBBED45C}" srcId="{A06E8664-105A-48D9-8539-16DF09DC9217}" destId="{EEE3B2CE-9061-46F0-87EE-A5CBE8FCB3B3}" srcOrd="1" destOrd="0" parTransId="{66B1D79C-4AC3-43E4-BA5C-AC672B74A16C}" sibTransId="{1B6DA44C-7CB4-4638-9E2E-B054C78A2E50}"/>
    <dgm:cxn modelId="{B291A49D-C02B-4967-A4FD-070446441F54}" type="presOf" srcId="{A1654218-1CE5-4706-A387-65646BA0FB48}" destId="{F116F7FA-1316-47E2-AC93-E0CE694B65C4}" srcOrd="0" destOrd="1" presId="urn:microsoft.com/office/officeart/2005/8/layout/vList5"/>
    <dgm:cxn modelId="{76BE913E-080E-4AF4-B03A-3B2A2A024255}" type="presOf" srcId="{538C7601-B92C-47B0-80DA-04413FD46603}" destId="{BC5C00FD-E6D6-4279-904B-0DD25EE0B6A4}" srcOrd="0" destOrd="1" presId="urn:microsoft.com/office/officeart/2005/8/layout/vList5"/>
    <dgm:cxn modelId="{9E3C47F2-E4EF-4BC9-9E43-8450D0815B39}" srcId="{4F61DC70-ADE9-4692-B785-D4C3CF1F4125}" destId="{538C7601-B92C-47B0-80DA-04413FD46603}" srcOrd="1" destOrd="0" parTransId="{833A15B4-A31C-4C57-8FD1-30B567FC24EA}" sibTransId="{96924111-3B7C-487D-A058-28222C3B18E3}"/>
    <dgm:cxn modelId="{5AF1A0E7-238C-43E2-B8E4-CD5D62761ECC}" type="presOf" srcId="{859576A4-A50E-4B84-9610-651491C87FAD}" destId="{BC5C00FD-E6D6-4279-904B-0DD25EE0B6A4}" srcOrd="0" destOrd="0" presId="urn:microsoft.com/office/officeart/2005/8/layout/vList5"/>
    <dgm:cxn modelId="{F7DB8C4B-7F5C-4532-B63B-085EC29BF3D7}" type="presOf" srcId="{58FC108D-4872-49B6-BAD1-72DFF3F86344}" destId="{2467C31B-7261-43ED-9736-8337D99DD62D}" srcOrd="0" destOrd="0" presId="urn:microsoft.com/office/officeart/2005/8/layout/vList5"/>
    <dgm:cxn modelId="{410D398D-1DEF-4F2F-9D85-B9263EE02806}" srcId="{4F61DC70-ADE9-4692-B785-D4C3CF1F4125}" destId="{859576A4-A50E-4B84-9610-651491C87FAD}" srcOrd="0" destOrd="0" parTransId="{F2C93B38-39D0-4FD8-938B-AC8CFD888642}" sibTransId="{36FBD71C-15B9-49F8-B966-F25E2A40E435}"/>
    <dgm:cxn modelId="{6D2E208D-6231-459D-AB70-E325675ECE70}" srcId="{02905CC3-97A0-490D-9CF8-FA4532F7E7CC}" destId="{A06E8664-105A-48D9-8539-16DF09DC9217}" srcOrd="0" destOrd="0" parTransId="{83D1A434-1791-4B54-81C7-3CC98E172D54}" sibTransId="{DE20B698-E93F-4B8A-902B-1E8EB94512D0}"/>
    <dgm:cxn modelId="{6713E277-46EF-4A80-8046-362DF8FC091A}" type="presOf" srcId="{4F61DC70-ADE9-4692-B785-D4C3CF1F4125}" destId="{4FD99118-A414-4921-B295-A10D823C4F39}" srcOrd="0" destOrd="0" presId="urn:microsoft.com/office/officeart/2005/8/layout/vList5"/>
    <dgm:cxn modelId="{B25CF6A7-3D54-4E9C-9DCC-1C21294AF4D8}" type="presOf" srcId="{A06E8664-105A-48D9-8539-16DF09DC9217}" destId="{AD19ACFF-BD31-461B-8BCE-EAEDEF815142}" srcOrd="0" destOrd="0" presId="urn:microsoft.com/office/officeart/2005/8/layout/vList5"/>
    <dgm:cxn modelId="{0F01CE33-B6D8-4D61-AF4B-E10D1770CFB8}" srcId="{A06E8664-105A-48D9-8539-16DF09DC9217}" destId="{FC8F2B15-0FE6-463A-8C37-3238B0AACD05}" srcOrd="0" destOrd="0" parTransId="{4D229357-6AB6-4277-BB32-DAAC0DDB4D78}" sibTransId="{99561FA5-BCB2-4864-BB11-BBE0D471FF80}"/>
    <dgm:cxn modelId="{A519F20F-D415-45B7-BC94-2F4268EB5F12}" type="presParOf" srcId="{B811A422-C422-4FA3-AACE-3C0A33AAA2DB}" destId="{29AA17BE-F986-4B10-91D1-661B54E89527}" srcOrd="0" destOrd="0" presId="urn:microsoft.com/office/officeart/2005/8/layout/vList5"/>
    <dgm:cxn modelId="{783A68EF-8307-46DE-A909-B5192E8185F5}" type="presParOf" srcId="{29AA17BE-F986-4B10-91D1-661B54E89527}" destId="{AD19ACFF-BD31-461B-8BCE-EAEDEF815142}" srcOrd="0" destOrd="0" presId="urn:microsoft.com/office/officeart/2005/8/layout/vList5"/>
    <dgm:cxn modelId="{34FA0585-249A-4528-85B7-DC4961DE5FF8}" type="presParOf" srcId="{29AA17BE-F986-4B10-91D1-661B54E89527}" destId="{58C07004-BB94-4A74-B3BD-EBA1486A1C3F}" srcOrd="1" destOrd="0" presId="urn:microsoft.com/office/officeart/2005/8/layout/vList5"/>
    <dgm:cxn modelId="{C80046CD-1569-4938-9B73-C6CE0E318947}" type="presParOf" srcId="{B811A422-C422-4FA3-AACE-3C0A33AAA2DB}" destId="{0870CBBE-C5B2-4916-B1CA-216D11283547}" srcOrd="1" destOrd="0" presId="urn:microsoft.com/office/officeart/2005/8/layout/vList5"/>
    <dgm:cxn modelId="{45FAB1A7-1A4D-451E-8CF4-0317468AA45F}" type="presParOf" srcId="{B811A422-C422-4FA3-AACE-3C0A33AAA2DB}" destId="{F7A9BDB7-3A1A-4B4B-9EF6-15AFA97145A6}" srcOrd="2" destOrd="0" presId="urn:microsoft.com/office/officeart/2005/8/layout/vList5"/>
    <dgm:cxn modelId="{644B0A17-FA00-4E89-99FC-7EB811CD4173}" type="presParOf" srcId="{F7A9BDB7-3A1A-4B4B-9EF6-15AFA97145A6}" destId="{4FD99118-A414-4921-B295-A10D823C4F39}" srcOrd="0" destOrd="0" presId="urn:microsoft.com/office/officeart/2005/8/layout/vList5"/>
    <dgm:cxn modelId="{B9D22421-2812-476A-B2E2-BA8D14904BF9}" type="presParOf" srcId="{F7A9BDB7-3A1A-4B4B-9EF6-15AFA97145A6}" destId="{BC5C00FD-E6D6-4279-904B-0DD25EE0B6A4}" srcOrd="1" destOrd="0" presId="urn:microsoft.com/office/officeart/2005/8/layout/vList5"/>
    <dgm:cxn modelId="{574E9B6B-996C-4E76-8D45-CB195471CC58}" type="presParOf" srcId="{B811A422-C422-4FA3-AACE-3C0A33AAA2DB}" destId="{92001B15-C950-432A-9119-5638454F03EC}" srcOrd="3" destOrd="0" presId="urn:microsoft.com/office/officeart/2005/8/layout/vList5"/>
    <dgm:cxn modelId="{F4BE4946-DB39-4D53-B6A9-4E5CBFBB5F25}" type="presParOf" srcId="{B811A422-C422-4FA3-AACE-3C0A33AAA2DB}" destId="{A50090BE-4FCE-442D-BDDD-0E6564FE6B76}" srcOrd="4" destOrd="0" presId="urn:microsoft.com/office/officeart/2005/8/layout/vList5"/>
    <dgm:cxn modelId="{B47FE5EE-36AF-4121-8647-EA630AF5D2E3}" type="presParOf" srcId="{A50090BE-4FCE-442D-BDDD-0E6564FE6B76}" destId="{2467C31B-7261-43ED-9736-8337D99DD62D}" srcOrd="0" destOrd="0" presId="urn:microsoft.com/office/officeart/2005/8/layout/vList5"/>
    <dgm:cxn modelId="{FA38F00A-E220-41C1-8C31-C88D73DF5AA3}" type="presParOf" srcId="{A50090BE-4FCE-442D-BDDD-0E6564FE6B76}" destId="{F116F7FA-1316-47E2-AC93-E0CE694B65C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B3F398-F2C4-4773-8B3A-71D4F8732FEA}">
      <dsp:nvSpPr>
        <dsp:cNvPr id="0" name=""/>
        <dsp:cNvSpPr/>
      </dsp:nvSpPr>
      <dsp:spPr>
        <a:xfrm>
          <a:off x="-222577" y="438431"/>
          <a:ext cx="6192688" cy="901964"/>
        </a:xfrm>
        <a:prstGeom prst="rightArrow">
          <a:avLst>
            <a:gd name="adj1" fmla="val 50000"/>
            <a:gd name="adj2" fmla="val 5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254000" bIns="143187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latin typeface="Gill Sans MT" panose="020B0502020104020203" pitchFamily="34" charset="0"/>
            </a:rPr>
            <a:t>Ley 142 de 1994 </a:t>
          </a:r>
          <a:endParaRPr lang="es-CO" sz="2000" kern="1200" dirty="0">
            <a:latin typeface="Gill Sans MT" panose="020B0502020104020203" pitchFamily="34" charset="0"/>
          </a:endParaRPr>
        </a:p>
      </dsp:txBody>
      <dsp:txXfrm>
        <a:off x="-222577" y="663922"/>
        <a:ext cx="5967197" cy="450982"/>
      </dsp:txXfrm>
    </dsp:sp>
    <dsp:sp modelId="{290CC973-1CF6-4B48-9079-D98DD89E845C}">
      <dsp:nvSpPr>
        <dsp:cNvPr id="0" name=""/>
        <dsp:cNvSpPr/>
      </dsp:nvSpPr>
      <dsp:spPr>
        <a:xfrm>
          <a:off x="154987" y="856701"/>
          <a:ext cx="3331666" cy="901964"/>
        </a:xfrm>
        <a:prstGeom prst="rightArrow">
          <a:avLst>
            <a:gd name="adj1" fmla="val 50000"/>
            <a:gd name="adj2" fmla="val 5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254000" bIns="143187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latin typeface="Gill Sans MT" panose="020B0502020104020203" pitchFamily="34" charset="0"/>
            </a:rPr>
            <a:t>Ley 286 de 1996</a:t>
          </a:r>
          <a:endParaRPr lang="es-CO" sz="2000" kern="1200" dirty="0">
            <a:latin typeface="Gill Sans MT" panose="020B0502020104020203" pitchFamily="34" charset="0"/>
          </a:endParaRPr>
        </a:p>
      </dsp:txBody>
      <dsp:txXfrm>
        <a:off x="154987" y="1082192"/>
        <a:ext cx="3106175" cy="450982"/>
      </dsp:txXfrm>
    </dsp:sp>
    <dsp:sp modelId="{EA9F241A-F7A3-43C0-A63B-8D836BCEAFD3}">
      <dsp:nvSpPr>
        <dsp:cNvPr id="0" name=""/>
        <dsp:cNvSpPr/>
      </dsp:nvSpPr>
      <dsp:spPr>
        <a:xfrm>
          <a:off x="748267" y="1442282"/>
          <a:ext cx="4692619" cy="2013233"/>
        </a:xfrm>
        <a:prstGeom prst="rect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latin typeface="Gill Sans MT" panose="020B0502020104020203" pitchFamily="34" charset="0"/>
            </a:rPr>
            <a:t>Fondo para administrar y distribuir los recursos asignados del Presupuesto Nacional, destinados a cubrir los subsidios del servicio público domiciliario de energía eléctrica a los usuarios de menores ingresos.</a:t>
          </a:r>
          <a:endParaRPr lang="es-CO" sz="2000" kern="1200" dirty="0">
            <a:latin typeface="Gill Sans MT" panose="020B0502020104020203" pitchFamily="34" charset="0"/>
          </a:endParaRPr>
        </a:p>
      </dsp:txBody>
      <dsp:txXfrm>
        <a:off x="748267" y="1442282"/>
        <a:ext cx="4692619" cy="20132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E0F892-5A53-42D8-818D-34F0DC21E0B6}">
      <dsp:nvSpPr>
        <dsp:cNvPr id="0" name=""/>
        <dsp:cNvSpPr/>
      </dsp:nvSpPr>
      <dsp:spPr>
        <a:xfrm>
          <a:off x="2633518" y="2348148"/>
          <a:ext cx="584203" cy="15020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2101" y="0"/>
              </a:lnTo>
              <a:lnTo>
                <a:pt x="292101" y="1502008"/>
              </a:lnTo>
              <a:lnTo>
                <a:pt x="584203" y="1502008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2885329" y="3058861"/>
        <a:ext cx="80581" cy="80581"/>
      </dsp:txXfrm>
    </dsp:sp>
    <dsp:sp modelId="{7B44CA6C-89D9-4C7D-9208-549436471950}">
      <dsp:nvSpPr>
        <dsp:cNvPr id="0" name=""/>
        <dsp:cNvSpPr/>
      </dsp:nvSpPr>
      <dsp:spPr>
        <a:xfrm>
          <a:off x="2633518" y="2302427"/>
          <a:ext cx="58420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84203" y="4572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2911014" y="2333542"/>
        <a:ext cx="29210" cy="29210"/>
      </dsp:txXfrm>
    </dsp:sp>
    <dsp:sp modelId="{C51D05FD-5143-476E-8E58-BDA379382939}">
      <dsp:nvSpPr>
        <dsp:cNvPr id="0" name=""/>
        <dsp:cNvSpPr/>
      </dsp:nvSpPr>
      <dsp:spPr>
        <a:xfrm>
          <a:off x="2633518" y="846139"/>
          <a:ext cx="584203" cy="1502008"/>
        </a:xfrm>
        <a:custGeom>
          <a:avLst/>
          <a:gdLst/>
          <a:ahLst/>
          <a:cxnLst/>
          <a:rect l="0" t="0" r="0" b="0"/>
          <a:pathLst>
            <a:path>
              <a:moveTo>
                <a:pt x="0" y="1502008"/>
              </a:moveTo>
              <a:lnTo>
                <a:pt x="292101" y="1502008"/>
              </a:lnTo>
              <a:lnTo>
                <a:pt x="292101" y="0"/>
              </a:lnTo>
              <a:lnTo>
                <a:pt x="584203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2885329" y="1556852"/>
        <a:ext cx="80581" cy="80581"/>
      </dsp:txXfrm>
    </dsp:sp>
    <dsp:sp modelId="{B9B16CC7-8CE2-4DE1-9C95-9E590C5706E5}">
      <dsp:nvSpPr>
        <dsp:cNvPr id="0" name=""/>
        <dsp:cNvSpPr/>
      </dsp:nvSpPr>
      <dsp:spPr>
        <a:xfrm rot="16200000">
          <a:off x="-649446" y="1204881"/>
          <a:ext cx="4279394" cy="228653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/>
            <a:t>Fondos de apoyo financiero para la ampliación de la cobertura de los servicios públicos de Energía </a:t>
          </a:r>
          <a:endParaRPr lang="es-CO" sz="2800" kern="1200" dirty="0"/>
        </a:p>
      </dsp:txBody>
      <dsp:txXfrm>
        <a:off x="-649446" y="1204881"/>
        <a:ext cx="4279394" cy="2286533"/>
      </dsp:txXfrm>
    </dsp:sp>
    <dsp:sp modelId="{5BC21F88-F809-4419-B230-508B02128E1C}">
      <dsp:nvSpPr>
        <dsp:cNvPr id="0" name=""/>
        <dsp:cNvSpPr/>
      </dsp:nvSpPr>
      <dsp:spPr>
        <a:xfrm>
          <a:off x="3217721" y="206453"/>
          <a:ext cx="4390932" cy="127937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b="1" kern="1200" dirty="0" smtClean="0"/>
            <a:t>FAER: </a:t>
          </a:r>
          <a:r>
            <a:rPr lang="es-ES" sz="1900" kern="1200" dirty="0" smtClean="0"/>
            <a:t>Fondo de Apoyo Financiero para la Energización de las Zonas Rurales Interconectadas</a:t>
          </a:r>
          <a:endParaRPr lang="es-CO" sz="1900" kern="1200" dirty="0"/>
        </a:p>
      </dsp:txBody>
      <dsp:txXfrm>
        <a:off x="3217721" y="206453"/>
        <a:ext cx="4390932" cy="1279370"/>
      </dsp:txXfrm>
    </dsp:sp>
    <dsp:sp modelId="{8B7BABFB-63A6-4A88-930B-AB39D9505E6E}">
      <dsp:nvSpPr>
        <dsp:cNvPr id="0" name=""/>
        <dsp:cNvSpPr/>
      </dsp:nvSpPr>
      <dsp:spPr>
        <a:xfrm>
          <a:off x="3217721" y="1708462"/>
          <a:ext cx="4390932" cy="127937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b="1" kern="1200" dirty="0" smtClean="0"/>
            <a:t>FAZNI: </a:t>
          </a:r>
          <a:r>
            <a:rPr lang="es-ES" sz="1900" kern="1200" dirty="0" smtClean="0"/>
            <a:t>Fondo de Apoyo Financiero para la Energización de las Zonas No Interconectadas</a:t>
          </a:r>
          <a:endParaRPr lang="es-CO" sz="1900" kern="1200" dirty="0"/>
        </a:p>
      </dsp:txBody>
      <dsp:txXfrm>
        <a:off x="3217721" y="1708462"/>
        <a:ext cx="4390932" cy="1279370"/>
      </dsp:txXfrm>
    </dsp:sp>
    <dsp:sp modelId="{F35C9333-CE26-414E-BB74-0D615EE56481}">
      <dsp:nvSpPr>
        <dsp:cNvPr id="0" name=""/>
        <dsp:cNvSpPr/>
      </dsp:nvSpPr>
      <dsp:spPr>
        <a:xfrm>
          <a:off x="3217721" y="3210471"/>
          <a:ext cx="4390932" cy="127937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b="1" kern="1200" dirty="0" smtClean="0"/>
            <a:t>PRONE:</a:t>
          </a:r>
          <a:r>
            <a:rPr lang="es-ES" sz="1900" kern="1200" dirty="0" smtClean="0"/>
            <a:t> Programa de Normalización de Redes Eléctricas</a:t>
          </a:r>
          <a:endParaRPr lang="es-CO" sz="1900" kern="1200" dirty="0"/>
        </a:p>
      </dsp:txBody>
      <dsp:txXfrm>
        <a:off x="3217721" y="3210471"/>
        <a:ext cx="4390932" cy="12793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C07004-BB94-4A74-B3BD-EBA1486A1C3F}">
      <dsp:nvSpPr>
        <dsp:cNvPr id="0" name=""/>
        <dsp:cNvSpPr/>
      </dsp:nvSpPr>
      <dsp:spPr>
        <a:xfrm rot="5400000">
          <a:off x="4971756" y="-1859838"/>
          <a:ext cx="1225261" cy="525589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000" kern="1200" dirty="0" smtClean="0"/>
            <a:t>$2,10 por cada </a:t>
          </a:r>
          <a:r>
            <a:rPr lang="es-CO" sz="2000" kern="1200" dirty="0" err="1" smtClean="0"/>
            <a:t>KWh</a:t>
          </a:r>
          <a:r>
            <a:rPr lang="es-CO" sz="2000" kern="1200" dirty="0" smtClean="0"/>
            <a:t> transportado en la Bolsa de Energía Mayorista.</a:t>
          </a:r>
          <a:endParaRPr lang="es-CO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000" kern="1200" dirty="0" smtClean="0"/>
            <a:t>Es recaudado por el ASIC.</a:t>
          </a:r>
          <a:endParaRPr lang="es-CO" sz="2000" kern="1200" dirty="0"/>
        </a:p>
      </dsp:txBody>
      <dsp:txXfrm rot="-5400000">
        <a:off x="2956440" y="215290"/>
        <a:ext cx="5196081" cy="1105637"/>
      </dsp:txXfrm>
    </dsp:sp>
    <dsp:sp modelId="{AD19ACFF-BD31-461B-8BCE-EAEDEF815142}">
      <dsp:nvSpPr>
        <dsp:cNvPr id="0" name=""/>
        <dsp:cNvSpPr/>
      </dsp:nvSpPr>
      <dsp:spPr>
        <a:xfrm>
          <a:off x="0" y="2320"/>
          <a:ext cx="2956440" cy="153157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4000" kern="1200" dirty="0" smtClean="0"/>
            <a:t>FAER</a:t>
          </a:r>
          <a:endParaRPr lang="es-CO" sz="4000" kern="1200" dirty="0"/>
        </a:p>
      </dsp:txBody>
      <dsp:txXfrm>
        <a:off x="74765" y="77085"/>
        <a:ext cx="2806910" cy="1382046"/>
      </dsp:txXfrm>
    </dsp:sp>
    <dsp:sp modelId="{BC5C00FD-E6D6-4279-904B-0DD25EE0B6A4}">
      <dsp:nvSpPr>
        <dsp:cNvPr id="0" name=""/>
        <dsp:cNvSpPr/>
      </dsp:nvSpPr>
      <dsp:spPr>
        <a:xfrm rot="5400000">
          <a:off x="4971756" y="-251682"/>
          <a:ext cx="1225261" cy="525589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000" kern="1200" dirty="0" smtClean="0"/>
            <a:t>$1,90 por cada </a:t>
          </a:r>
          <a:r>
            <a:rPr lang="es-CO" sz="2000" kern="1200" dirty="0" err="1" smtClean="0"/>
            <a:t>KWh</a:t>
          </a:r>
          <a:r>
            <a:rPr lang="es-CO" sz="2000" kern="1200" dirty="0" smtClean="0"/>
            <a:t> transportado en la Bolsa de Energía Mayorista.</a:t>
          </a:r>
          <a:endParaRPr lang="es-CO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000" kern="1200" dirty="0" smtClean="0"/>
            <a:t>Es recaudado por el ASIC.</a:t>
          </a:r>
          <a:endParaRPr lang="es-CO" sz="2000" kern="1200" dirty="0"/>
        </a:p>
      </dsp:txBody>
      <dsp:txXfrm rot="-5400000">
        <a:off x="2956440" y="1823446"/>
        <a:ext cx="5196081" cy="1105637"/>
      </dsp:txXfrm>
    </dsp:sp>
    <dsp:sp modelId="{4FD99118-A414-4921-B295-A10D823C4F39}">
      <dsp:nvSpPr>
        <dsp:cNvPr id="0" name=""/>
        <dsp:cNvSpPr/>
      </dsp:nvSpPr>
      <dsp:spPr>
        <a:xfrm>
          <a:off x="0" y="1610475"/>
          <a:ext cx="2956440" cy="153157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4000" kern="1200" dirty="0" smtClean="0"/>
            <a:t>FAZNI</a:t>
          </a:r>
          <a:endParaRPr lang="es-CO" sz="4000" kern="1200" dirty="0"/>
        </a:p>
      </dsp:txBody>
      <dsp:txXfrm>
        <a:off x="74765" y="1685240"/>
        <a:ext cx="2806910" cy="1382046"/>
      </dsp:txXfrm>
    </dsp:sp>
    <dsp:sp modelId="{F116F7FA-1316-47E2-AC93-E0CE694B65C4}">
      <dsp:nvSpPr>
        <dsp:cNvPr id="0" name=""/>
        <dsp:cNvSpPr/>
      </dsp:nvSpPr>
      <dsp:spPr>
        <a:xfrm rot="5400000">
          <a:off x="4971756" y="1356472"/>
          <a:ext cx="1225261" cy="525589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000" kern="1200" dirty="0" smtClean="0"/>
            <a:t>$1,50 por cada </a:t>
          </a:r>
          <a:r>
            <a:rPr lang="es-CO" sz="2000" kern="1200" dirty="0" err="1" smtClean="0"/>
            <a:t>KWh</a:t>
          </a:r>
          <a:r>
            <a:rPr lang="es-CO" sz="2000" kern="1200" dirty="0" smtClean="0"/>
            <a:t> transportado en la Bolsa de Energía Mayorista.</a:t>
          </a:r>
          <a:endParaRPr lang="es-CO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000" kern="1200" dirty="0" smtClean="0"/>
            <a:t>Es recaudado por el ASIC.</a:t>
          </a:r>
          <a:endParaRPr lang="es-CO" sz="2000" kern="1200" dirty="0"/>
        </a:p>
      </dsp:txBody>
      <dsp:txXfrm rot="-5400000">
        <a:off x="2956440" y="3431600"/>
        <a:ext cx="5196081" cy="1105637"/>
      </dsp:txXfrm>
    </dsp:sp>
    <dsp:sp modelId="{2467C31B-7261-43ED-9736-8337D99DD62D}">
      <dsp:nvSpPr>
        <dsp:cNvPr id="0" name=""/>
        <dsp:cNvSpPr/>
      </dsp:nvSpPr>
      <dsp:spPr>
        <a:xfrm>
          <a:off x="0" y="3218631"/>
          <a:ext cx="2956440" cy="153157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4000" kern="1200" dirty="0" smtClean="0"/>
            <a:t>PRONE</a:t>
          </a:r>
          <a:endParaRPr lang="es-CO" sz="4000" kern="1200" dirty="0"/>
        </a:p>
      </dsp:txBody>
      <dsp:txXfrm>
        <a:off x="74765" y="3293396"/>
        <a:ext cx="2806910" cy="13820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0.19913</cdr:x>
      <cdr:y>0.65863</cdr:y>
    </cdr:from>
    <cdr:to>
      <cdr:x>0.34395</cdr:x>
      <cdr:y>0.72227</cdr:y>
    </cdr:to>
    <cdr:sp macro="" textlink="">
      <cdr:nvSpPr>
        <cdr:cNvPr id="2" name="Rectángulo 1"/>
        <cdr:cNvSpPr/>
      </cdr:nvSpPr>
      <cdr:spPr>
        <a:xfrm xmlns:a="http://schemas.openxmlformats.org/drawingml/2006/main">
          <a:off x="1584176" y="2980928"/>
          <a:ext cx="1152128" cy="288032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50000"/>
          </a:schemeClr>
        </a:solidFill>
        <a:ln xmlns:a="http://schemas.openxmlformats.org/drawingml/2006/main">
          <a:noFill/>
        </a:ln>
        <a:effectLst xmlns:a="http://schemas.openxmlformats.org/drawingml/2006/main">
          <a:outerShdw blurRad="50800" dist="38100" dir="2700000" algn="tl" rotWithShape="0">
            <a:prstClr val="black">
              <a:alpha val="40000"/>
            </a:prstClr>
          </a:outerShdw>
        </a:effectLst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es-CO" dirty="0" smtClean="0">
              <a:latin typeface="Gill Sans MT" panose="020B0502020104020203" pitchFamily="34" charset="0"/>
            </a:rPr>
            <a:t>Millones USD</a:t>
          </a:r>
          <a:endParaRPr lang="es-CO" dirty="0">
            <a:latin typeface="Gill Sans MT" panose="020B0502020104020203" pitchFamily="34" charset="0"/>
          </a:endParaRPr>
        </a:p>
      </cdr:txBody>
    </cdr:sp>
  </cdr:relSizeAnchor>
  <cdr:relSizeAnchor xmlns:cdr="http://schemas.openxmlformats.org/drawingml/2006/chartDrawing">
    <cdr:from>
      <cdr:x>0.19913</cdr:x>
      <cdr:y>0.73818</cdr:y>
    </cdr:from>
    <cdr:to>
      <cdr:x>0.34395</cdr:x>
      <cdr:y>0.80182</cdr:y>
    </cdr:to>
    <cdr:sp macro="" textlink="">
      <cdr:nvSpPr>
        <cdr:cNvPr id="3" name="Rectángulo 2"/>
        <cdr:cNvSpPr/>
      </cdr:nvSpPr>
      <cdr:spPr>
        <a:xfrm xmlns:a="http://schemas.openxmlformats.org/drawingml/2006/main">
          <a:off x="1584176" y="3340968"/>
          <a:ext cx="1152128" cy="288032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>
            <a:lumMod val="65000"/>
            <a:lumOff val="35000"/>
          </a:schemeClr>
        </a:solidFill>
        <a:ln xmlns:a="http://schemas.openxmlformats.org/drawingml/2006/main">
          <a:noFill/>
        </a:ln>
        <a:effectLst xmlns:a="http://schemas.openxmlformats.org/drawingml/2006/main">
          <a:outerShdw blurRad="50800" dist="38100" dir="2700000" algn="tl" rotWithShape="0">
            <a:prstClr val="black">
              <a:alpha val="40000"/>
            </a:prstClr>
          </a:outerShdw>
        </a:effectLst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CO" dirty="0" smtClean="0">
              <a:latin typeface="Gill Sans MT" panose="020B0502020104020203" pitchFamily="34" charset="0"/>
            </a:rPr>
            <a:t>% PIB</a:t>
          </a:r>
          <a:endParaRPr lang="es-CO" dirty="0">
            <a:latin typeface="Gill Sans MT" panose="020B0502020104020203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34ED47B-25FB-43D4-AC81-5FD67E691035}" type="datetimeFigureOut">
              <a:rPr lang="es-CO" smtClean="0"/>
              <a:t>4/12/15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4EB612C-82D4-4441-9075-1155457D120C}" type="slidenum">
              <a:rPr lang="es-CO" smtClean="0"/>
              <a:t>‹Nr.›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5005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508E3-C06B-4F74-9723-337CB90398CB}" type="datetimeFigureOut">
              <a:rPr lang="es-CO" smtClean="0"/>
              <a:t>4/12/15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F1D00-0F7D-401C-A034-981AFB6B8ED9}" type="slidenum">
              <a:rPr lang="es-CO" smtClean="0"/>
              <a:t>‹Nr.›</a:t>
            </a:fld>
            <a:endParaRPr lang="es-CO"/>
          </a:p>
        </p:txBody>
      </p:sp>
      <p:pic>
        <p:nvPicPr>
          <p:cNvPr id="7" name="Picture 2" descr="F:\MHCP_2014\Multimedia\Img Institucional\2014-Todos por un nuevo país\logos Ajustados\Nuevo logo-minhacienda-2014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6093296"/>
            <a:ext cx="2852779" cy="6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2265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508E3-C06B-4F74-9723-337CB90398CB}" type="datetimeFigureOut">
              <a:rPr lang="es-CO" smtClean="0"/>
              <a:t>4/12/15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F1D00-0F7D-401C-A034-981AFB6B8ED9}" type="slidenum">
              <a:rPr lang="es-CO" smtClean="0"/>
              <a:t>‹Nr.›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6315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508E3-C06B-4F74-9723-337CB90398CB}" type="datetimeFigureOut">
              <a:rPr lang="es-CO" smtClean="0"/>
              <a:t>4/12/15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F1D00-0F7D-401C-A034-981AFB6B8ED9}" type="slidenum">
              <a:rPr lang="es-CO" smtClean="0"/>
              <a:t>‹Nr.›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73957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508E3-C06B-4F74-9723-337CB90398CB}" type="datetimeFigureOut">
              <a:rPr lang="es-CO" smtClean="0"/>
              <a:t>4/12/15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F1D00-0F7D-401C-A034-981AFB6B8ED9}" type="slidenum">
              <a:rPr lang="es-CO" smtClean="0"/>
              <a:t>‹Nr.›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6266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508E3-C06B-4F74-9723-337CB90398CB}" type="datetimeFigureOut">
              <a:rPr lang="es-CO" smtClean="0"/>
              <a:t>4/12/15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F1D00-0F7D-401C-A034-981AFB6B8ED9}" type="slidenum">
              <a:rPr lang="es-CO" smtClean="0"/>
              <a:t>‹Nr.›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06508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508E3-C06B-4F74-9723-337CB90398CB}" type="datetimeFigureOut">
              <a:rPr lang="es-CO" smtClean="0"/>
              <a:t>4/12/15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F1D00-0F7D-401C-A034-981AFB6B8ED9}" type="slidenum">
              <a:rPr lang="es-CO" smtClean="0"/>
              <a:t>‹Nr.›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18219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508E3-C06B-4F74-9723-337CB90398CB}" type="datetimeFigureOut">
              <a:rPr lang="es-CO" smtClean="0"/>
              <a:t>4/12/15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F1D00-0F7D-401C-A034-981AFB6B8ED9}" type="slidenum">
              <a:rPr lang="es-CO" smtClean="0"/>
              <a:t>‹Nr.›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96970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508E3-C06B-4F74-9723-337CB90398CB}" type="datetimeFigureOut">
              <a:rPr lang="es-CO" smtClean="0"/>
              <a:t>4/12/15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F1D00-0F7D-401C-A034-981AFB6B8ED9}" type="slidenum">
              <a:rPr lang="es-CO" smtClean="0"/>
              <a:t>‹Nr.›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30941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508E3-C06B-4F74-9723-337CB90398CB}" type="datetimeFigureOut">
              <a:rPr lang="es-CO" smtClean="0"/>
              <a:t>4/12/15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F1D00-0F7D-401C-A034-981AFB6B8ED9}" type="slidenum">
              <a:rPr lang="es-CO" smtClean="0"/>
              <a:t>‹Nr.›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37138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508E3-C06B-4F74-9723-337CB90398CB}" type="datetimeFigureOut">
              <a:rPr lang="es-CO" smtClean="0"/>
              <a:t>4/12/15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F1D00-0F7D-401C-A034-981AFB6B8ED9}" type="slidenum">
              <a:rPr lang="es-CO" smtClean="0"/>
              <a:t>‹Nr.›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85271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508E3-C06B-4F74-9723-337CB90398CB}" type="datetimeFigureOut">
              <a:rPr lang="es-CO" smtClean="0"/>
              <a:t>4/12/15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F1D00-0F7D-401C-A034-981AFB6B8ED9}" type="slidenum">
              <a:rPr lang="es-CO" smtClean="0"/>
              <a:t>‹Nr.›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96283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O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fld id="{5C6508E3-C06B-4F74-9723-337CB90398CB}" type="datetimeFigureOut">
              <a:rPr lang="es-CO" smtClean="0"/>
              <a:pPr/>
              <a:t>4/12/15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fld id="{319F1D00-0F7D-401C-A034-981AFB6B8ED9}" type="slidenum">
              <a:rPr lang="es-CO" smtClean="0"/>
              <a:pPr/>
              <a:t>‹Nr.›</a:t>
            </a:fld>
            <a:endParaRPr lang="es-CO" dirty="0"/>
          </a:p>
        </p:txBody>
      </p:sp>
      <p:pic>
        <p:nvPicPr>
          <p:cNvPr id="7" name="Picture 2" descr="F:\MHCP_2014\Multimedia\Img Institucional\2014-Todos por un nuevo país\logos Ajustados\Nuevo logo-minhacienda-2014.pn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6093296"/>
            <a:ext cx="2852779" cy="6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6706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ropbox\Monitor%20Macro\1%20-%20Sector%20Real\2%20-%20PIB\8%20-%20Archivos%20ppt\PIB%20Oferta.xlsx!A&#241;o_corrido_total!%5BPIB%20Oferta.xlsx%5DA&#241;o_corrido_total%20Gr&#225;fico%201" TargetMode="External"/><Relationship Id="rId4" Type="http://schemas.openxmlformats.org/officeDocument/2006/relationships/image" Target="../media/image5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gi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chart" Target="../charts/chart2.xml"/><Relationship Id="rId5" Type="http://schemas.openxmlformats.org/officeDocument/2006/relationships/chart" Target="../charts/chart3.xm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Relationship Id="rId3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5226628" y="4365104"/>
            <a:ext cx="1649628" cy="43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r>
              <a:rPr lang="es-CO" sz="1400" dirty="0" smtClean="0">
                <a:solidFill>
                  <a:schemeClr val="bg1">
                    <a:lumMod val="50000"/>
                  </a:schemeClr>
                </a:solidFill>
                <a:latin typeface="Futura Std Medium" panose="020B0502020204020303"/>
              </a:rPr>
              <a:t>Agosto de 2015</a:t>
            </a:r>
            <a:endParaRPr lang="es-CO" sz="1100" dirty="0" smtClean="0">
              <a:solidFill>
                <a:schemeClr val="bg1">
                  <a:lumMod val="50000"/>
                </a:schemeClr>
              </a:solidFill>
              <a:latin typeface="Futura Std Medium" panose="020B0502020204020303"/>
            </a:endParaRPr>
          </a:p>
        </p:txBody>
      </p:sp>
      <p:grpSp>
        <p:nvGrpSpPr>
          <p:cNvPr id="3" name="Grupo 2"/>
          <p:cNvGrpSpPr/>
          <p:nvPr/>
        </p:nvGrpSpPr>
        <p:grpSpPr>
          <a:xfrm>
            <a:off x="0" y="-118565"/>
            <a:ext cx="9144000" cy="7113912"/>
            <a:chOff x="0" y="-118565"/>
            <a:chExt cx="9144000" cy="7113912"/>
          </a:xfrm>
        </p:grpSpPr>
        <p:pic>
          <p:nvPicPr>
            <p:cNvPr id="2" name="Imagen 1" descr="Portada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118565"/>
              <a:ext cx="9144000" cy="7113912"/>
            </a:xfrm>
            <a:prstGeom prst="rect">
              <a:avLst/>
            </a:prstGeom>
          </p:spPr>
        </p:pic>
        <p:sp>
          <p:nvSpPr>
            <p:cNvPr id="5" name="CuadroTexto 4"/>
            <p:cNvSpPr txBox="1"/>
            <p:nvPr/>
          </p:nvSpPr>
          <p:spPr>
            <a:xfrm>
              <a:off x="5217095" y="1556792"/>
              <a:ext cx="3675385" cy="212365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Futura Std Medium" panose="020B0502020204020303"/>
              </a:endParaRPr>
            </a:p>
            <a:p>
              <a:r>
                <a:rPr lang="en-US" sz="3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Futura Std Medium" panose="020B0502020204020303"/>
                </a:rPr>
                <a:t>Colombian economic outlook:</a:t>
              </a:r>
            </a:p>
            <a:p>
              <a:r>
                <a:rPr lang="en-US" dirty="0" smtClean="0">
                  <a:solidFill>
                    <a:schemeClr val="bg1">
                      <a:lumMod val="50000"/>
                    </a:schemeClr>
                  </a:solidFill>
                  <a:latin typeface="Futura Std Medium" panose="020B0502020204020303"/>
                </a:rPr>
                <a:t>Recent performance and main challenges</a:t>
              </a:r>
              <a:endParaRPr lang="en-US" dirty="0">
                <a:solidFill>
                  <a:schemeClr val="bg1">
                    <a:lumMod val="50000"/>
                  </a:schemeClr>
                </a:solidFill>
                <a:latin typeface="Futura Std Medium" panose="020B0502020204020303"/>
              </a:endParaRPr>
            </a:p>
          </p:txBody>
        </p:sp>
        <p:sp>
          <p:nvSpPr>
            <p:cNvPr id="6" name="CuadroTexto 2"/>
            <p:cNvSpPr txBox="1"/>
            <p:nvPr/>
          </p:nvSpPr>
          <p:spPr>
            <a:xfrm>
              <a:off x="5226628" y="3801112"/>
              <a:ext cx="3717079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defTabSz="457200"/>
              <a:r>
                <a:rPr lang="en-US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Futura Std Medium" panose="020B0502020204020303" pitchFamily="34" charset="0"/>
                </a:rPr>
                <a:t>Mauricio Cárdenas</a:t>
              </a:r>
            </a:p>
            <a:p>
              <a:r>
                <a:rPr lang="en-US" sz="14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Futura Std Book" panose="020B0502020204020303" pitchFamily="34" charset="0"/>
                </a:rPr>
                <a:t>Minister of Finance and Public Credit</a:t>
              </a:r>
            </a:p>
            <a:p>
              <a:r>
                <a:rPr lang="en-US" sz="14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Futura Std Book" panose="020B0502020204020303" pitchFamily="34" charset="0"/>
                </a:rPr>
                <a:t>August 2015</a:t>
              </a:r>
              <a:endPara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Futura Std Book" panose="020B0502020204020303" pitchFamily="34" charset="0"/>
              </a:endParaRPr>
            </a:p>
          </p:txBody>
        </p:sp>
      </p:grpSp>
      <p:grpSp>
        <p:nvGrpSpPr>
          <p:cNvPr id="7" name="Grupo 6"/>
          <p:cNvGrpSpPr/>
          <p:nvPr/>
        </p:nvGrpSpPr>
        <p:grpSpPr>
          <a:xfrm>
            <a:off x="36512" y="-228528"/>
            <a:ext cx="9144000" cy="7113912"/>
            <a:chOff x="0" y="-118565"/>
            <a:chExt cx="9144000" cy="7113912"/>
          </a:xfrm>
        </p:grpSpPr>
        <p:pic>
          <p:nvPicPr>
            <p:cNvPr id="8" name="Imagen 7" descr="Portada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118565"/>
              <a:ext cx="9144000" cy="7113912"/>
            </a:xfrm>
            <a:prstGeom prst="rect">
              <a:avLst/>
            </a:prstGeom>
          </p:spPr>
        </p:pic>
        <p:sp>
          <p:nvSpPr>
            <p:cNvPr id="9" name="CuadroTexto 8"/>
            <p:cNvSpPr txBox="1"/>
            <p:nvPr/>
          </p:nvSpPr>
          <p:spPr>
            <a:xfrm>
              <a:off x="5218048" y="1679696"/>
              <a:ext cx="3675385" cy="201593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s-CO" sz="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endParaRPr>
            </a:p>
            <a:p>
              <a:r>
                <a:rPr lang="es-CO" sz="2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rPr>
                <a:t>Esquema de solidaridad y fondos eléctricos en el marco macroeconómico y fiscal</a:t>
              </a:r>
            </a:p>
          </p:txBody>
        </p:sp>
        <p:sp>
          <p:nvSpPr>
            <p:cNvPr id="10" name="CuadroTexto 2"/>
            <p:cNvSpPr txBox="1"/>
            <p:nvPr/>
          </p:nvSpPr>
          <p:spPr>
            <a:xfrm>
              <a:off x="5226628" y="4159740"/>
              <a:ext cx="3717079" cy="76944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s-CO" sz="14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Futura Std Book" panose="020B0502020204020303" pitchFamily="34" charset="0"/>
                </a:rPr>
                <a:t>Ministro de Hacienda y Crédito Público</a:t>
              </a:r>
            </a:p>
            <a:p>
              <a:r>
                <a:rPr lang="es-CO" sz="14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Futura Std Book" panose="020B0502020204020303" pitchFamily="34" charset="0"/>
                </a:rPr>
                <a:t>Octubre 2015</a:t>
              </a:r>
              <a:endParaRPr lang="es-CO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Futura Std Book" panose="020B0502020204020303" pitchFamily="34" charset="0"/>
              </a:endParaRPr>
            </a:p>
            <a:p>
              <a:endParaRPr lang="es-CO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Futura Std Book" panose="020B0502020204020303" pitchFamily="34" charset="0"/>
              </a:endParaRPr>
            </a:p>
          </p:txBody>
        </p:sp>
      </p:grpSp>
      <p:sp>
        <p:nvSpPr>
          <p:cNvPr id="11" name="CuadroTexto 10"/>
          <p:cNvSpPr txBox="1"/>
          <p:nvPr/>
        </p:nvSpPr>
        <p:spPr>
          <a:xfrm>
            <a:off x="5298008" y="3712161"/>
            <a:ext cx="3630984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CO" sz="2000" b="1" dirty="0" smtClean="0">
                <a:latin typeface="Futura Std Medium" panose="020B0502020204020303" pitchFamily="34" charset="0"/>
              </a:rPr>
              <a:t>Andrés Escobar Arango</a:t>
            </a:r>
          </a:p>
          <a:p>
            <a:r>
              <a:rPr lang="es-CO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utura Std Medium" panose="020B0502020204020303" pitchFamily="34" charset="0"/>
              </a:rPr>
              <a:t>Viceministro de Hacienda y Crédito Público</a:t>
            </a:r>
          </a:p>
          <a:p>
            <a:r>
              <a:rPr lang="es-CO" sz="1400" dirty="0" smtClean="0">
                <a:solidFill>
                  <a:schemeClr val="bg1">
                    <a:lumMod val="50000"/>
                  </a:schemeClr>
                </a:solidFill>
                <a:latin typeface="Futura Std Medium" panose="020B0502020204020303" pitchFamily="34" charset="0"/>
              </a:rPr>
              <a:t>4 de diciembre 2015</a:t>
            </a:r>
            <a:endParaRPr lang="es-CO" sz="1400" dirty="0">
              <a:solidFill>
                <a:schemeClr val="bg1">
                  <a:lumMod val="50000"/>
                </a:schemeClr>
              </a:solidFill>
              <a:latin typeface="Futura Std Medium" panose="020B05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91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539552" y="406216"/>
            <a:ext cx="7955639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sz="2400" dirty="0" smtClean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Futura Std Heavy"/>
              </a:rPr>
              <a:t>Los flujos de IED continúan siendo importantes</a:t>
            </a:r>
            <a:endParaRPr lang="es-CO" sz="2400" dirty="0">
              <a:solidFill>
                <a:schemeClr val="accent1">
                  <a:lumMod val="75000"/>
                </a:schemeClr>
              </a:solidFill>
              <a:latin typeface="Gill Sans MT" panose="020B0502020104020203" pitchFamily="34" charset="0"/>
              <a:cs typeface="Futura Std Heavy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563216" y="6298287"/>
            <a:ext cx="56649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anose="020B0502020104020203" pitchFamily="34" charset="0"/>
                <a:cs typeface="Futura Std Book"/>
              </a:rPr>
              <a:t>Fuente: Banco de la República. *Proyección MHCP para el segundo semestre del año.</a:t>
            </a:r>
          </a:p>
        </p:txBody>
      </p:sp>
      <p:graphicFrame>
        <p:nvGraphicFramePr>
          <p:cNvPr id="12" name="1 Gráfico"/>
          <p:cNvGraphicFramePr>
            <a:graphicFrameLocks/>
          </p:cNvGraphicFramePr>
          <p:nvPr>
            <p:extLst/>
          </p:nvPr>
        </p:nvGraphicFramePr>
        <p:xfrm>
          <a:off x="563217" y="1556792"/>
          <a:ext cx="7931974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CuadroTexto 12"/>
          <p:cNvSpPr txBox="1"/>
          <p:nvPr/>
        </p:nvSpPr>
        <p:spPr>
          <a:xfrm>
            <a:off x="827584" y="1280481"/>
            <a:ext cx="7667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utura Std Medium" panose="020B0502020204020303" pitchFamily="34" charset="0"/>
              </a:rPr>
              <a:t>Inversión Extranjera Directa</a:t>
            </a:r>
          </a:p>
          <a:p>
            <a:pPr algn="ctr"/>
            <a:r>
              <a:rPr lang="es-CO" sz="14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utura Std Medium" panose="020B0502020204020303" pitchFamily="34" charset="0"/>
              </a:rPr>
              <a:t>(Millones USD)</a:t>
            </a:r>
            <a:endParaRPr lang="es-CO" sz="1400" b="1" u="sng" dirty="0">
              <a:solidFill>
                <a:schemeClr val="tx1">
                  <a:lumMod val="95000"/>
                  <a:lumOff val="5000"/>
                </a:schemeClr>
              </a:solidFill>
              <a:latin typeface="Futura Std Medium" panose="020B0502020204020303" pitchFamily="34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971600" y="2570555"/>
            <a:ext cx="1152128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accent6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O" sz="1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Neta</a:t>
            </a:r>
            <a:endParaRPr lang="es-CO" sz="14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971600" y="2960765"/>
            <a:ext cx="1152128" cy="2880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O" sz="1600" dirty="0" smtClean="0">
                <a:latin typeface="Gill Sans MT" panose="020B0502020104020203" pitchFamily="34" charset="0"/>
              </a:rPr>
              <a:t>Bruta</a:t>
            </a:r>
            <a:endParaRPr lang="es-CO" sz="16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71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539552" y="406216"/>
            <a:ext cx="7955639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sz="2400" dirty="0" smtClean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Futura Std Heavy"/>
              </a:rPr>
              <a:t>También los de portafolio son importantes</a:t>
            </a:r>
            <a:endParaRPr lang="es-CO" sz="2400" dirty="0">
              <a:solidFill>
                <a:schemeClr val="accent1">
                  <a:lumMod val="75000"/>
                </a:schemeClr>
              </a:solidFill>
              <a:latin typeface="Gill Sans MT" panose="020B0502020104020203" pitchFamily="34" charset="0"/>
              <a:cs typeface="Futura Std Heavy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563216" y="6298287"/>
            <a:ext cx="52329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anose="020B0502020104020203" pitchFamily="34" charset="0"/>
                <a:cs typeface="Futura Std Book"/>
              </a:rPr>
              <a:t>Fuente: Banco de la República. *Proyección MHCP para el segundo semestre.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27584" y="1280481"/>
            <a:ext cx="7667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utura Std Medium" panose="020B0502020204020303" pitchFamily="34" charset="0"/>
              </a:rPr>
              <a:t>Inversión Extranjera de Portafolio</a:t>
            </a:r>
          </a:p>
          <a:p>
            <a:pPr algn="ctr"/>
            <a:r>
              <a:rPr lang="es-CO" sz="14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utura Std Medium" panose="020B0502020204020303" pitchFamily="34" charset="0"/>
              </a:rPr>
              <a:t>(Millones USD)</a:t>
            </a:r>
            <a:endParaRPr lang="es-CO" sz="1400" b="1" u="sng" dirty="0">
              <a:solidFill>
                <a:schemeClr val="tx1">
                  <a:lumMod val="95000"/>
                  <a:lumOff val="5000"/>
                </a:schemeClr>
              </a:solidFill>
              <a:latin typeface="Futura Std Medium" panose="020B0502020204020303" pitchFamily="34" charset="0"/>
            </a:endParaRPr>
          </a:p>
        </p:txBody>
      </p:sp>
      <p:graphicFrame>
        <p:nvGraphicFramePr>
          <p:cNvPr id="11" name="4 Gráfico"/>
          <p:cNvGraphicFramePr>
            <a:graphicFrameLocks/>
          </p:cNvGraphicFramePr>
          <p:nvPr>
            <p:extLst/>
          </p:nvPr>
        </p:nvGraphicFramePr>
        <p:xfrm>
          <a:off x="539552" y="1500859"/>
          <a:ext cx="7931974" cy="4135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Rectángulo 11"/>
          <p:cNvSpPr/>
          <p:nvPr/>
        </p:nvSpPr>
        <p:spPr>
          <a:xfrm>
            <a:off x="971600" y="2960765"/>
            <a:ext cx="1152128" cy="28803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O" sz="1400" dirty="0" smtClean="0">
                <a:latin typeface="Gill Sans MT" panose="020B0502020104020203" pitchFamily="34" charset="0"/>
              </a:rPr>
              <a:t>Bruta</a:t>
            </a:r>
            <a:endParaRPr lang="es-CO" sz="1400" dirty="0">
              <a:latin typeface="Gill Sans MT" panose="020B0502020104020203" pitchFamily="34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971600" y="2570555"/>
            <a:ext cx="1152128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accent5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O" sz="1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Neta</a:t>
            </a:r>
            <a:endParaRPr lang="es-CO" sz="14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33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3181822"/>
              </p:ext>
            </p:extLst>
          </p:nvPr>
        </p:nvGraphicFramePr>
        <p:xfrm>
          <a:off x="552450" y="1682750"/>
          <a:ext cx="8237538" cy="452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8" name="Hoja de cálculo" r:id="rId3" imgW="6019800" imgH="3305056" progId="Excel.Sheet.12">
                  <p:link updateAutomatic="1"/>
                </p:oleObj>
              </mc:Choice>
              <mc:Fallback>
                <p:oleObj name="Hoja de cálculo" r:id="rId3" imgW="6019800" imgH="3305056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2450" y="1682750"/>
                        <a:ext cx="8237538" cy="4522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539552" y="406216"/>
            <a:ext cx="7955639" cy="8309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sz="2400" dirty="0" smtClean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Futura Std Heavy"/>
              </a:rPr>
              <a:t>A pesar de la difícil coyuntura, en 2015 y 2016 el país crecerá por encima del 3,0%</a:t>
            </a:r>
            <a:endParaRPr lang="es-CO" sz="2400" dirty="0">
              <a:solidFill>
                <a:schemeClr val="accent1">
                  <a:lumMod val="75000"/>
                </a:schemeClr>
              </a:solidFill>
              <a:latin typeface="Gill Sans MT" panose="020B0502020104020203" pitchFamily="34" charset="0"/>
              <a:cs typeface="Futura Std Heavy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517646" y="6271900"/>
            <a:ext cx="47381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anose="020B0502020104020203" pitchFamily="34" charset="0"/>
                <a:cs typeface="Futura Std Book"/>
              </a:rPr>
              <a:t>Fuente: DANE. *</a:t>
            </a:r>
            <a:r>
              <a:rPr 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anose="020B0502020104020203" pitchFamily="34" charset="0"/>
                <a:cs typeface="Futura Std Book"/>
              </a:rPr>
              <a:t>Pronósticos</a:t>
            </a:r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anose="020B0502020104020203" pitchFamily="34" charset="0"/>
                <a:cs typeface="Futura Std Book"/>
              </a:rPr>
              <a:t> MHCP.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569236" y="1451956"/>
            <a:ext cx="79259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ill Sans MT" panose="020B0502020104020203" pitchFamily="34" charset="0"/>
              </a:rPr>
              <a:t>Crecimiento PIB</a:t>
            </a:r>
          </a:p>
          <a:p>
            <a:pPr algn="ctr"/>
            <a:r>
              <a:rPr lang="es-CO" sz="12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ill Sans MT" panose="020B0502020104020203" pitchFamily="34" charset="0"/>
              </a:rPr>
              <a:t>(Variación anual %)</a:t>
            </a:r>
            <a:endParaRPr lang="es-CO" sz="1200" b="1" u="sng" dirty="0">
              <a:solidFill>
                <a:schemeClr val="tx1">
                  <a:lumMod val="95000"/>
                  <a:lumOff val="5000"/>
                </a:schemeClr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23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91" t="4872" r="6982"/>
          <a:stretch/>
        </p:blipFill>
        <p:spPr>
          <a:xfrm>
            <a:off x="-36512" y="0"/>
            <a:ext cx="4941553" cy="6885384"/>
          </a:xfrm>
          <a:prstGeom prst="rect">
            <a:avLst/>
          </a:prstGeom>
          <a:solidFill>
            <a:srgbClr val="00B0F0"/>
          </a:solidFill>
          <a:ln>
            <a:noFill/>
          </a:ln>
        </p:spPr>
      </p:pic>
      <p:sp>
        <p:nvSpPr>
          <p:cNvPr id="56" name="Forma libre 55"/>
          <p:cNvSpPr/>
          <p:nvPr/>
        </p:nvSpPr>
        <p:spPr>
          <a:xfrm>
            <a:off x="1136711" y="117200"/>
            <a:ext cx="89773" cy="88328"/>
          </a:xfrm>
          <a:custGeom>
            <a:avLst/>
            <a:gdLst>
              <a:gd name="connsiteX0" fmla="*/ 22860 w 137363"/>
              <a:gd name="connsiteY0" fmla="*/ 17780 h 133921"/>
              <a:gd name="connsiteX1" fmla="*/ 5080 w 137363"/>
              <a:gd name="connsiteY1" fmla="*/ 38100 h 133921"/>
              <a:gd name="connsiteX2" fmla="*/ 0 w 137363"/>
              <a:gd name="connsiteY2" fmla="*/ 53340 h 133921"/>
              <a:gd name="connsiteX3" fmla="*/ 5080 w 137363"/>
              <a:gd name="connsiteY3" fmla="*/ 81280 h 133921"/>
              <a:gd name="connsiteX4" fmla="*/ 10160 w 137363"/>
              <a:gd name="connsiteY4" fmla="*/ 88900 h 133921"/>
              <a:gd name="connsiteX5" fmla="*/ 12700 w 137363"/>
              <a:gd name="connsiteY5" fmla="*/ 96520 h 133921"/>
              <a:gd name="connsiteX6" fmla="*/ 20320 w 137363"/>
              <a:gd name="connsiteY6" fmla="*/ 111760 h 133921"/>
              <a:gd name="connsiteX7" fmla="*/ 22860 w 137363"/>
              <a:gd name="connsiteY7" fmla="*/ 132080 h 133921"/>
              <a:gd name="connsiteX8" fmla="*/ 50800 w 137363"/>
              <a:gd name="connsiteY8" fmla="*/ 129540 h 133921"/>
              <a:gd name="connsiteX9" fmla="*/ 66040 w 137363"/>
              <a:gd name="connsiteY9" fmla="*/ 124460 h 133921"/>
              <a:gd name="connsiteX10" fmla="*/ 96520 w 137363"/>
              <a:gd name="connsiteY10" fmla="*/ 119380 h 133921"/>
              <a:gd name="connsiteX11" fmla="*/ 104140 w 137363"/>
              <a:gd name="connsiteY11" fmla="*/ 116840 h 133921"/>
              <a:gd name="connsiteX12" fmla="*/ 114300 w 137363"/>
              <a:gd name="connsiteY12" fmla="*/ 114300 h 133921"/>
              <a:gd name="connsiteX13" fmla="*/ 121920 w 137363"/>
              <a:gd name="connsiteY13" fmla="*/ 106680 h 133921"/>
              <a:gd name="connsiteX14" fmla="*/ 124460 w 137363"/>
              <a:gd name="connsiteY14" fmla="*/ 99060 h 133921"/>
              <a:gd name="connsiteX15" fmla="*/ 134620 w 137363"/>
              <a:gd name="connsiteY15" fmla="*/ 83820 h 133921"/>
              <a:gd name="connsiteX16" fmla="*/ 134620 w 137363"/>
              <a:gd name="connsiteY16" fmla="*/ 40640 h 133921"/>
              <a:gd name="connsiteX17" fmla="*/ 127000 w 137363"/>
              <a:gd name="connsiteY17" fmla="*/ 33020 h 133921"/>
              <a:gd name="connsiteX18" fmla="*/ 114300 w 137363"/>
              <a:gd name="connsiteY18" fmla="*/ 30480 h 133921"/>
              <a:gd name="connsiteX19" fmla="*/ 99060 w 137363"/>
              <a:gd name="connsiteY19" fmla="*/ 20320 h 133921"/>
              <a:gd name="connsiteX20" fmla="*/ 91440 w 137363"/>
              <a:gd name="connsiteY20" fmla="*/ 15240 h 133921"/>
              <a:gd name="connsiteX21" fmla="*/ 83820 w 137363"/>
              <a:gd name="connsiteY21" fmla="*/ 7620 h 133921"/>
              <a:gd name="connsiteX22" fmla="*/ 68580 w 137363"/>
              <a:gd name="connsiteY22" fmla="*/ 2540 h 133921"/>
              <a:gd name="connsiteX23" fmla="*/ 60960 w 137363"/>
              <a:gd name="connsiteY23" fmla="*/ 0 h 133921"/>
              <a:gd name="connsiteX24" fmla="*/ 53340 w 137363"/>
              <a:gd name="connsiteY24" fmla="*/ 2540 h 133921"/>
              <a:gd name="connsiteX25" fmla="*/ 48260 w 137363"/>
              <a:gd name="connsiteY25" fmla="*/ 10160 h 133921"/>
              <a:gd name="connsiteX26" fmla="*/ 22860 w 137363"/>
              <a:gd name="connsiteY26" fmla="*/ 17780 h 133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37363" h="133921">
                <a:moveTo>
                  <a:pt x="22860" y="17780"/>
                </a:moveTo>
                <a:cubicBezTo>
                  <a:pt x="15663" y="22437"/>
                  <a:pt x="8440" y="30539"/>
                  <a:pt x="5080" y="38100"/>
                </a:cubicBezTo>
                <a:cubicBezTo>
                  <a:pt x="2905" y="42993"/>
                  <a:pt x="0" y="53340"/>
                  <a:pt x="0" y="53340"/>
                </a:cubicBezTo>
                <a:cubicBezTo>
                  <a:pt x="876" y="60345"/>
                  <a:pt x="1165" y="73449"/>
                  <a:pt x="5080" y="81280"/>
                </a:cubicBezTo>
                <a:cubicBezTo>
                  <a:pt x="6445" y="84010"/>
                  <a:pt x="8795" y="86170"/>
                  <a:pt x="10160" y="88900"/>
                </a:cubicBezTo>
                <a:cubicBezTo>
                  <a:pt x="11357" y="91295"/>
                  <a:pt x="11503" y="94125"/>
                  <a:pt x="12700" y="96520"/>
                </a:cubicBezTo>
                <a:cubicBezTo>
                  <a:pt x="22548" y="116215"/>
                  <a:pt x="13936" y="92607"/>
                  <a:pt x="20320" y="111760"/>
                </a:cubicBezTo>
                <a:cubicBezTo>
                  <a:pt x="21167" y="118533"/>
                  <a:pt x="16964" y="128641"/>
                  <a:pt x="22860" y="132080"/>
                </a:cubicBezTo>
                <a:cubicBezTo>
                  <a:pt x="30938" y="136792"/>
                  <a:pt x="41591" y="131165"/>
                  <a:pt x="50800" y="129540"/>
                </a:cubicBezTo>
                <a:cubicBezTo>
                  <a:pt x="56073" y="128609"/>
                  <a:pt x="60845" y="125759"/>
                  <a:pt x="66040" y="124460"/>
                </a:cubicBezTo>
                <a:cubicBezTo>
                  <a:pt x="82822" y="120264"/>
                  <a:pt x="72736" y="122353"/>
                  <a:pt x="96520" y="119380"/>
                </a:cubicBezTo>
                <a:cubicBezTo>
                  <a:pt x="99060" y="118533"/>
                  <a:pt x="101566" y="117576"/>
                  <a:pt x="104140" y="116840"/>
                </a:cubicBezTo>
                <a:cubicBezTo>
                  <a:pt x="107497" y="115881"/>
                  <a:pt x="111269" y="116032"/>
                  <a:pt x="114300" y="114300"/>
                </a:cubicBezTo>
                <a:cubicBezTo>
                  <a:pt x="117419" y="112518"/>
                  <a:pt x="119380" y="109220"/>
                  <a:pt x="121920" y="106680"/>
                </a:cubicBezTo>
                <a:cubicBezTo>
                  <a:pt x="122767" y="104140"/>
                  <a:pt x="123160" y="101400"/>
                  <a:pt x="124460" y="99060"/>
                </a:cubicBezTo>
                <a:cubicBezTo>
                  <a:pt x="127425" y="93723"/>
                  <a:pt x="134620" y="83820"/>
                  <a:pt x="134620" y="83820"/>
                </a:cubicBezTo>
                <a:cubicBezTo>
                  <a:pt x="136511" y="68689"/>
                  <a:pt x="139710" y="55911"/>
                  <a:pt x="134620" y="40640"/>
                </a:cubicBezTo>
                <a:cubicBezTo>
                  <a:pt x="133484" y="37232"/>
                  <a:pt x="130213" y="34626"/>
                  <a:pt x="127000" y="33020"/>
                </a:cubicBezTo>
                <a:cubicBezTo>
                  <a:pt x="123139" y="31089"/>
                  <a:pt x="118533" y="31327"/>
                  <a:pt x="114300" y="30480"/>
                </a:cubicBezTo>
                <a:lnTo>
                  <a:pt x="99060" y="20320"/>
                </a:lnTo>
                <a:cubicBezTo>
                  <a:pt x="96520" y="18627"/>
                  <a:pt x="93599" y="17399"/>
                  <a:pt x="91440" y="15240"/>
                </a:cubicBezTo>
                <a:cubicBezTo>
                  <a:pt x="88900" y="12700"/>
                  <a:pt x="86960" y="9364"/>
                  <a:pt x="83820" y="7620"/>
                </a:cubicBezTo>
                <a:cubicBezTo>
                  <a:pt x="79139" y="5019"/>
                  <a:pt x="73660" y="4233"/>
                  <a:pt x="68580" y="2540"/>
                </a:cubicBezTo>
                <a:lnTo>
                  <a:pt x="60960" y="0"/>
                </a:lnTo>
                <a:cubicBezTo>
                  <a:pt x="58420" y="847"/>
                  <a:pt x="55431" y="867"/>
                  <a:pt x="53340" y="2540"/>
                </a:cubicBezTo>
                <a:cubicBezTo>
                  <a:pt x="50956" y="4447"/>
                  <a:pt x="50419" y="8001"/>
                  <a:pt x="48260" y="10160"/>
                </a:cubicBezTo>
                <a:cubicBezTo>
                  <a:pt x="42241" y="16179"/>
                  <a:pt x="30057" y="13123"/>
                  <a:pt x="22860" y="17780"/>
                </a:cubicBezTo>
                <a:close/>
              </a:path>
            </a:pathLst>
          </a:custGeom>
          <a:solidFill>
            <a:schemeClr val="bg1"/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7" name="Forma libre 56"/>
          <p:cNvSpPr/>
          <p:nvPr/>
        </p:nvSpPr>
        <p:spPr>
          <a:xfrm>
            <a:off x="1088452" y="303720"/>
            <a:ext cx="207610" cy="281446"/>
          </a:xfrm>
          <a:custGeom>
            <a:avLst/>
            <a:gdLst>
              <a:gd name="connsiteX0" fmla="*/ 27940 w 317667"/>
              <a:gd name="connsiteY0" fmla="*/ 129540 h 426720"/>
              <a:gd name="connsiteX1" fmla="*/ 25400 w 317667"/>
              <a:gd name="connsiteY1" fmla="*/ 185420 h 426720"/>
              <a:gd name="connsiteX2" fmla="*/ 22860 w 317667"/>
              <a:gd name="connsiteY2" fmla="*/ 198120 h 426720"/>
              <a:gd name="connsiteX3" fmla="*/ 7620 w 317667"/>
              <a:gd name="connsiteY3" fmla="*/ 210820 h 426720"/>
              <a:gd name="connsiteX4" fmla="*/ 5080 w 317667"/>
              <a:gd name="connsiteY4" fmla="*/ 218440 h 426720"/>
              <a:gd name="connsiteX5" fmla="*/ 0 w 317667"/>
              <a:gd name="connsiteY5" fmla="*/ 274320 h 426720"/>
              <a:gd name="connsiteX6" fmla="*/ 2540 w 317667"/>
              <a:gd name="connsiteY6" fmla="*/ 330200 h 426720"/>
              <a:gd name="connsiteX7" fmla="*/ 5080 w 317667"/>
              <a:gd name="connsiteY7" fmla="*/ 345440 h 426720"/>
              <a:gd name="connsiteX8" fmla="*/ 7620 w 317667"/>
              <a:gd name="connsiteY8" fmla="*/ 353060 h 426720"/>
              <a:gd name="connsiteX9" fmla="*/ 10160 w 317667"/>
              <a:gd name="connsiteY9" fmla="*/ 363220 h 426720"/>
              <a:gd name="connsiteX10" fmla="*/ 15240 w 317667"/>
              <a:gd name="connsiteY10" fmla="*/ 386080 h 426720"/>
              <a:gd name="connsiteX11" fmla="*/ 22860 w 317667"/>
              <a:gd name="connsiteY11" fmla="*/ 393700 h 426720"/>
              <a:gd name="connsiteX12" fmla="*/ 33020 w 317667"/>
              <a:gd name="connsiteY12" fmla="*/ 408940 h 426720"/>
              <a:gd name="connsiteX13" fmla="*/ 35560 w 317667"/>
              <a:gd name="connsiteY13" fmla="*/ 416560 h 426720"/>
              <a:gd name="connsiteX14" fmla="*/ 50800 w 317667"/>
              <a:gd name="connsiteY14" fmla="*/ 426720 h 426720"/>
              <a:gd name="connsiteX15" fmla="*/ 76200 w 317667"/>
              <a:gd name="connsiteY15" fmla="*/ 421640 h 426720"/>
              <a:gd name="connsiteX16" fmla="*/ 83820 w 317667"/>
              <a:gd name="connsiteY16" fmla="*/ 416560 h 426720"/>
              <a:gd name="connsiteX17" fmla="*/ 88900 w 317667"/>
              <a:gd name="connsiteY17" fmla="*/ 408940 h 426720"/>
              <a:gd name="connsiteX18" fmla="*/ 101600 w 317667"/>
              <a:gd name="connsiteY18" fmla="*/ 406400 h 426720"/>
              <a:gd name="connsiteX19" fmla="*/ 116840 w 317667"/>
              <a:gd name="connsiteY19" fmla="*/ 401320 h 426720"/>
              <a:gd name="connsiteX20" fmla="*/ 116840 w 317667"/>
              <a:gd name="connsiteY20" fmla="*/ 401320 h 426720"/>
              <a:gd name="connsiteX21" fmla="*/ 142240 w 317667"/>
              <a:gd name="connsiteY21" fmla="*/ 388620 h 426720"/>
              <a:gd name="connsiteX22" fmla="*/ 157480 w 317667"/>
              <a:gd name="connsiteY22" fmla="*/ 381000 h 426720"/>
              <a:gd name="connsiteX23" fmla="*/ 165100 w 317667"/>
              <a:gd name="connsiteY23" fmla="*/ 375920 h 426720"/>
              <a:gd name="connsiteX24" fmla="*/ 185420 w 317667"/>
              <a:gd name="connsiteY24" fmla="*/ 358140 h 426720"/>
              <a:gd name="connsiteX25" fmla="*/ 193040 w 317667"/>
              <a:gd name="connsiteY25" fmla="*/ 350520 h 426720"/>
              <a:gd name="connsiteX26" fmla="*/ 208280 w 317667"/>
              <a:gd name="connsiteY26" fmla="*/ 345440 h 426720"/>
              <a:gd name="connsiteX27" fmla="*/ 226060 w 317667"/>
              <a:gd name="connsiteY27" fmla="*/ 340360 h 426720"/>
              <a:gd name="connsiteX28" fmla="*/ 246380 w 317667"/>
              <a:gd name="connsiteY28" fmla="*/ 335280 h 426720"/>
              <a:gd name="connsiteX29" fmla="*/ 254000 w 317667"/>
              <a:gd name="connsiteY29" fmla="*/ 330200 h 426720"/>
              <a:gd name="connsiteX30" fmla="*/ 259080 w 317667"/>
              <a:gd name="connsiteY30" fmla="*/ 314960 h 426720"/>
              <a:gd name="connsiteX31" fmla="*/ 261620 w 317667"/>
              <a:gd name="connsiteY31" fmla="*/ 287020 h 426720"/>
              <a:gd name="connsiteX32" fmla="*/ 264160 w 317667"/>
              <a:gd name="connsiteY32" fmla="*/ 279400 h 426720"/>
              <a:gd name="connsiteX33" fmla="*/ 271780 w 317667"/>
              <a:gd name="connsiteY33" fmla="*/ 276860 h 426720"/>
              <a:gd name="connsiteX34" fmla="*/ 284480 w 317667"/>
              <a:gd name="connsiteY34" fmla="*/ 261620 h 426720"/>
              <a:gd name="connsiteX35" fmla="*/ 292100 w 317667"/>
              <a:gd name="connsiteY35" fmla="*/ 259080 h 426720"/>
              <a:gd name="connsiteX36" fmla="*/ 302260 w 317667"/>
              <a:gd name="connsiteY36" fmla="*/ 243840 h 426720"/>
              <a:gd name="connsiteX37" fmla="*/ 309880 w 317667"/>
              <a:gd name="connsiteY37" fmla="*/ 228600 h 426720"/>
              <a:gd name="connsiteX38" fmla="*/ 312420 w 317667"/>
              <a:gd name="connsiteY38" fmla="*/ 210820 h 426720"/>
              <a:gd name="connsiteX39" fmla="*/ 317500 w 317667"/>
              <a:gd name="connsiteY39" fmla="*/ 160020 h 426720"/>
              <a:gd name="connsiteX40" fmla="*/ 314960 w 317667"/>
              <a:gd name="connsiteY40" fmla="*/ 127000 h 426720"/>
              <a:gd name="connsiteX41" fmla="*/ 299720 w 317667"/>
              <a:gd name="connsiteY41" fmla="*/ 121920 h 426720"/>
              <a:gd name="connsiteX42" fmla="*/ 292100 w 317667"/>
              <a:gd name="connsiteY42" fmla="*/ 116840 h 426720"/>
              <a:gd name="connsiteX43" fmla="*/ 281940 w 317667"/>
              <a:gd name="connsiteY43" fmla="*/ 114300 h 426720"/>
              <a:gd name="connsiteX44" fmla="*/ 274320 w 317667"/>
              <a:gd name="connsiteY44" fmla="*/ 99060 h 426720"/>
              <a:gd name="connsiteX45" fmla="*/ 281940 w 317667"/>
              <a:gd name="connsiteY45" fmla="*/ 60960 h 426720"/>
              <a:gd name="connsiteX46" fmla="*/ 284480 w 317667"/>
              <a:gd name="connsiteY46" fmla="*/ 53340 h 426720"/>
              <a:gd name="connsiteX47" fmla="*/ 287020 w 317667"/>
              <a:gd name="connsiteY47" fmla="*/ 45720 h 426720"/>
              <a:gd name="connsiteX48" fmla="*/ 284480 w 317667"/>
              <a:gd name="connsiteY48" fmla="*/ 30480 h 426720"/>
              <a:gd name="connsiteX49" fmla="*/ 269240 w 317667"/>
              <a:gd name="connsiteY49" fmla="*/ 20320 h 426720"/>
              <a:gd name="connsiteX50" fmla="*/ 256540 w 317667"/>
              <a:gd name="connsiteY50" fmla="*/ 10160 h 426720"/>
              <a:gd name="connsiteX51" fmla="*/ 243840 w 317667"/>
              <a:gd name="connsiteY51" fmla="*/ 0 h 426720"/>
              <a:gd name="connsiteX52" fmla="*/ 228600 w 317667"/>
              <a:gd name="connsiteY52" fmla="*/ 10160 h 426720"/>
              <a:gd name="connsiteX53" fmla="*/ 223520 w 317667"/>
              <a:gd name="connsiteY53" fmla="*/ 17780 h 426720"/>
              <a:gd name="connsiteX54" fmla="*/ 215900 w 317667"/>
              <a:gd name="connsiteY54" fmla="*/ 20320 h 426720"/>
              <a:gd name="connsiteX55" fmla="*/ 203200 w 317667"/>
              <a:gd name="connsiteY55" fmla="*/ 30480 h 426720"/>
              <a:gd name="connsiteX56" fmla="*/ 198120 w 317667"/>
              <a:gd name="connsiteY56" fmla="*/ 38100 h 426720"/>
              <a:gd name="connsiteX57" fmla="*/ 190500 w 317667"/>
              <a:gd name="connsiteY57" fmla="*/ 45720 h 426720"/>
              <a:gd name="connsiteX58" fmla="*/ 182880 w 317667"/>
              <a:gd name="connsiteY58" fmla="*/ 48260 h 426720"/>
              <a:gd name="connsiteX59" fmla="*/ 99060 w 317667"/>
              <a:gd name="connsiteY59" fmla="*/ 53340 h 426720"/>
              <a:gd name="connsiteX60" fmla="*/ 91440 w 317667"/>
              <a:gd name="connsiteY60" fmla="*/ 58420 h 426720"/>
              <a:gd name="connsiteX61" fmla="*/ 81280 w 317667"/>
              <a:gd name="connsiteY61" fmla="*/ 73660 h 426720"/>
              <a:gd name="connsiteX62" fmla="*/ 55880 w 317667"/>
              <a:gd name="connsiteY62" fmla="*/ 78740 h 426720"/>
              <a:gd name="connsiteX63" fmla="*/ 48260 w 317667"/>
              <a:gd name="connsiteY63" fmla="*/ 83820 h 426720"/>
              <a:gd name="connsiteX64" fmla="*/ 45720 w 317667"/>
              <a:gd name="connsiteY64" fmla="*/ 96520 h 426720"/>
              <a:gd name="connsiteX65" fmla="*/ 40640 w 317667"/>
              <a:gd name="connsiteY65" fmla="*/ 111760 h 426720"/>
              <a:gd name="connsiteX66" fmla="*/ 27940 w 317667"/>
              <a:gd name="connsiteY66" fmla="*/ 134620 h 426720"/>
              <a:gd name="connsiteX67" fmla="*/ 27940 w 317667"/>
              <a:gd name="connsiteY67" fmla="*/ 129540 h 426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317667" h="426720">
                <a:moveTo>
                  <a:pt x="27940" y="129540"/>
                </a:moveTo>
                <a:cubicBezTo>
                  <a:pt x="27517" y="138007"/>
                  <a:pt x="26777" y="166825"/>
                  <a:pt x="25400" y="185420"/>
                </a:cubicBezTo>
                <a:cubicBezTo>
                  <a:pt x="25081" y="189725"/>
                  <a:pt x="24791" y="194259"/>
                  <a:pt x="22860" y="198120"/>
                </a:cubicBezTo>
                <a:cubicBezTo>
                  <a:pt x="20415" y="203009"/>
                  <a:pt x="11996" y="207903"/>
                  <a:pt x="7620" y="210820"/>
                </a:cubicBezTo>
                <a:cubicBezTo>
                  <a:pt x="6773" y="213360"/>
                  <a:pt x="5729" y="215843"/>
                  <a:pt x="5080" y="218440"/>
                </a:cubicBezTo>
                <a:cubicBezTo>
                  <a:pt x="125" y="238259"/>
                  <a:pt x="1415" y="250273"/>
                  <a:pt x="0" y="274320"/>
                </a:cubicBezTo>
                <a:cubicBezTo>
                  <a:pt x="847" y="292947"/>
                  <a:pt x="1212" y="311601"/>
                  <a:pt x="2540" y="330200"/>
                </a:cubicBezTo>
                <a:cubicBezTo>
                  <a:pt x="2907" y="335337"/>
                  <a:pt x="3963" y="340413"/>
                  <a:pt x="5080" y="345440"/>
                </a:cubicBezTo>
                <a:cubicBezTo>
                  <a:pt x="5661" y="348054"/>
                  <a:pt x="6884" y="350486"/>
                  <a:pt x="7620" y="353060"/>
                </a:cubicBezTo>
                <a:cubicBezTo>
                  <a:pt x="8579" y="356417"/>
                  <a:pt x="9475" y="359797"/>
                  <a:pt x="10160" y="363220"/>
                </a:cubicBezTo>
                <a:cubicBezTo>
                  <a:pt x="10555" y="365196"/>
                  <a:pt x="12415" y="381843"/>
                  <a:pt x="15240" y="386080"/>
                </a:cubicBezTo>
                <a:cubicBezTo>
                  <a:pt x="17233" y="389069"/>
                  <a:pt x="20320" y="391160"/>
                  <a:pt x="22860" y="393700"/>
                </a:cubicBezTo>
                <a:cubicBezTo>
                  <a:pt x="28899" y="411818"/>
                  <a:pt x="20336" y="389914"/>
                  <a:pt x="33020" y="408940"/>
                </a:cubicBezTo>
                <a:cubicBezTo>
                  <a:pt x="34505" y="411168"/>
                  <a:pt x="34075" y="414332"/>
                  <a:pt x="35560" y="416560"/>
                </a:cubicBezTo>
                <a:cubicBezTo>
                  <a:pt x="40996" y="424714"/>
                  <a:pt x="42811" y="424057"/>
                  <a:pt x="50800" y="426720"/>
                </a:cubicBezTo>
                <a:cubicBezTo>
                  <a:pt x="57352" y="425784"/>
                  <a:pt x="69107" y="425187"/>
                  <a:pt x="76200" y="421640"/>
                </a:cubicBezTo>
                <a:cubicBezTo>
                  <a:pt x="78930" y="420275"/>
                  <a:pt x="81280" y="418253"/>
                  <a:pt x="83820" y="416560"/>
                </a:cubicBezTo>
                <a:cubicBezTo>
                  <a:pt x="85513" y="414020"/>
                  <a:pt x="86250" y="410455"/>
                  <a:pt x="88900" y="408940"/>
                </a:cubicBezTo>
                <a:cubicBezTo>
                  <a:pt x="92648" y="406798"/>
                  <a:pt x="97435" y="407536"/>
                  <a:pt x="101600" y="406400"/>
                </a:cubicBezTo>
                <a:cubicBezTo>
                  <a:pt x="106766" y="404991"/>
                  <a:pt x="111760" y="403013"/>
                  <a:pt x="116840" y="401320"/>
                </a:cubicBezTo>
                <a:lnTo>
                  <a:pt x="116840" y="401320"/>
                </a:lnTo>
                <a:cubicBezTo>
                  <a:pt x="134985" y="389224"/>
                  <a:pt x="126157" y="392641"/>
                  <a:pt x="142240" y="388620"/>
                </a:cubicBezTo>
                <a:cubicBezTo>
                  <a:pt x="164078" y="374061"/>
                  <a:pt x="136448" y="391516"/>
                  <a:pt x="157480" y="381000"/>
                </a:cubicBezTo>
                <a:cubicBezTo>
                  <a:pt x="160210" y="379635"/>
                  <a:pt x="162560" y="377613"/>
                  <a:pt x="165100" y="375920"/>
                </a:cubicBezTo>
                <a:cubicBezTo>
                  <a:pt x="179493" y="354330"/>
                  <a:pt x="155787" y="387773"/>
                  <a:pt x="185420" y="358140"/>
                </a:cubicBezTo>
                <a:cubicBezTo>
                  <a:pt x="187960" y="355600"/>
                  <a:pt x="189900" y="352264"/>
                  <a:pt x="193040" y="350520"/>
                </a:cubicBezTo>
                <a:cubicBezTo>
                  <a:pt x="197721" y="347919"/>
                  <a:pt x="203200" y="347133"/>
                  <a:pt x="208280" y="345440"/>
                </a:cubicBezTo>
                <a:cubicBezTo>
                  <a:pt x="216766" y="342611"/>
                  <a:pt x="216492" y="342486"/>
                  <a:pt x="226060" y="340360"/>
                </a:cubicBezTo>
                <a:cubicBezTo>
                  <a:pt x="231277" y="339201"/>
                  <a:pt x="240933" y="338003"/>
                  <a:pt x="246380" y="335280"/>
                </a:cubicBezTo>
                <a:cubicBezTo>
                  <a:pt x="249110" y="333915"/>
                  <a:pt x="251460" y="331893"/>
                  <a:pt x="254000" y="330200"/>
                </a:cubicBezTo>
                <a:cubicBezTo>
                  <a:pt x="255693" y="325120"/>
                  <a:pt x="258595" y="320293"/>
                  <a:pt x="259080" y="314960"/>
                </a:cubicBezTo>
                <a:cubicBezTo>
                  <a:pt x="259927" y="305647"/>
                  <a:pt x="260297" y="296278"/>
                  <a:pt x="261620" y="287020"/>
                </a:cubicBezTo>
                <a:cubicBezTo>
                  <a:pt x="261999" y="284370"/>
                  <a:pt x="262267" y="281293"/>
                  <a:pt x="264160" y="279400"/>
                </a:cubicBezTo>
                <a:cubicBezTo>
                  <a:pt x="266053" y="277507"/>
                  <a:pt x="269240" y="277707"/>
                  <a:pt x="271780" y="276860"/>
                </a:cubicBezTo>
                <a:cubicBezTo>
                  <a:pt x="275528" y="271237"/>
                  <a:pt x="278613" y="265531"/>
                  <a:pt x="284480" y="261620"/>
                </a:cubicBezTo>
                <a:cubicBezTo>
                  <a:pt x="286708" y="260135"/>
                  <a:pt x="289560" y="259927"/>
                  <a:pt x="292100" y="259080"/>
                </a:cubicBezTo>
                <a:cubicBezTo>
                  <a:pt x="295487" y="254000"/>
                  <a:pt x="300329" y="249632"/>
                  <a:pt x="302260" y="243840"/>
                </a:cubicBezTo>
                <a:cubicBezTo>
                  <a:pt x="305765" y="233324"/>
                  <a:pt x="303315" y="238448"/>
                  <a:pt x="309880" y="228600"/>
                </a:cubicBezTo>
                <a:cubicBezTo>
                  <a:pt x="310727" y="222673"/>
                  <a:pt x="311923" y="216786"/>
                  <a:pt x="312420" y="210820"/>
                </a:cubicBezTo>
                <a:cubicBezTo>
                  <a:pt x="316616" y="160472"/>
                  <a:pt x="310122" y="182153"/>
                  <a:pt x="317500" y="160020"/>
                </a:cubicBezTo>
                <a:cubicBezTo>
                  <a:pt x="316653" y="149013"/>
                  <a:pt x="319628" y="137004"/>
                  <a:pt x="314960" y="127000"/>
                </a:cubicBezTo>
                <a:cubicBezTo>
                  <a:pt x="312696" y="122148"/>
                  <a:pt x="304175" y="124890"/>
                  <a:pt x="299720" y="121920"/>
                </a:cubicBezTo>
                <a:cubicBezTo>
                  <a:pt x="297180" y="120227"/>
                  <a:pt x="294906" y="118043"/>
                  <a:pt x="292100" y="116840"/>
                </a:cubicBezTo>
                <a:cubicBezTo>
                  <a:pt x="288891" y="115465"/>
                  <a:pt x="285327" y="115147"/>
                  <a:pt x="281940" y="114300"/>
                </a:cubicBezTo>
                <a:cubicBezTo>
                  <a:pt x="279372" y="110447"/>
                  <a:pt x="274320" y="104318"/>
                  <a:pt x="274320" y="99060"/>
                </a:cubicBezTo>
                <a:cubicBezTo>
                  <a:pt x="274320" y="80272"/>
                  <a:pt x="276623" y="76912"/>
                  <a:pt x="281940" y="60960"/>
                </a:cubicBezTo>
                <a:lnTo>
                  <a:pt x="284480" y="53340"/>
                </a:lnTo>
                <a:lnTo>
                  <a:pt x="287020" y="45720"/>
                </a:lnTo>
                <a:cubicBezTo>
                  <a:pt x="286173" y="40640"/>
                  <a:pt x="287433" y="34699"/>
                  <a:pt x="284480" y="30480"/>
                </a:cubicBezTo>
                <a:cubicBezTo>
                  <a:pt x="280979" y="25478"/>
                  <a:pt x="269240" y="20320"/>
                  <a:pt x="269240" y="20320"/>
                </a:cubicBezTo>
                <a:cubicBezTo>
                  <a:pt x="254681" y="-1518"/>
                  <a:pt x="274067" y="24181"/>
                  <a:pt x="256540" y="10160"/>
                </a:cubicBezTo>
                <a:cubicBezTo>
                  <a:pt x="240127" y="-2970"/>
                  <a:pt x="262993" y="6384"/>
                  <a:pt x="243840" y="0"/>
                </a:cubicBezTo>
                <a:cubicBezTo>
                  <a:pt x="234449" y="3130"/>
                  <a:pt x="235918" y="1379"/>
                  <a:pt x="228600" y="10160"/>
                </a:cubicBezTo>
                <a:cubicBezTo>
                  <a:pt x="226646" y="12505"/>
                  <a:pt x="225904" y="15873"/>
                  <a:pt x="223520" y="17780"/>
                </a:cubicBezTo>
                <a:cubicBezTo>
                  <a:pt x="221429" y="19453"/>
                  <a:pt x="218440" y="19473"/>
                  <a:pt x="215900" y="20320"/>
                </a:cubicBezTo>
                <a:cubicBezTo>
                  <a:pt x="201341" y="42158"/>
                  <a:pt x="220727" y="16459"/>
                  <a:pt x="203200" y="30480"/>
                </a:cubicBezTo>
                <a:cubicBezTo>
                  <a:pt x="200816" y="32387"/>
                  <a:pt x="200074" y="35755"/>
                  <a:pt x="198120" y="38100"/>
                </a:cubicBezTo>
                <a:cubicBezTo>
                  <a:pt x="195820" y="40860"/>
                  <a:pt x="193489" y="43727"/>
                  <a:pt x="190500" y="45720"/>
                </a:cubicBezTo>
                <a:cubicBezTo>
                  <a:pt x="188272" y="47205"/>
                  <a:pt x="185548" y="48038"/>
                  <a:pt x="182880" y="48260"/>
                </a:cubicBezTo>
                <a:cubicBezTo>
                  <a:pt x="154985" y="50585"/>
                  <a:pt x="127000" y="51647"/>
                  <a:pt x="99060" y="53340"/>
                </a:cubicBezTo>
                <a:cubicBezTo>
                  <a:pt x="96520" y="55033"/>
                  <a:pt x="93450" y="56123"/>
                  <a:pt x="91440" y="58420"/>
                </a:cubicBezTo>
                <a:cubicBezTo>
                  <a:pt x="87420" y="63015"/>
                  <a:pt x="87072" y="71729"/>
                  <a:pt x="81280" y="73660"/>
                </a:cubicBezTo>
                <a:cubicBezTo>
                  <a:pt x="67980" y="78093"/>
                  <a:pt x="76310" y="75821"/>
                  <a:pt x="55880" y="78740"/>
                </a:cubicBezTo>
                <a:cubicBezTo>
                  <a:pt x="53340" y="80433"/>
                  <a:pt x="49775" y="81170"/>
                  <a:pt x="48260" y="83820"/>
                </a:cubicBezTo>
                <a:cubicBezTo>
                  <a:pt x="46118" y="87568"/>
                  <a:pt x="46856" y="92355"/>
                  <a:pt x="45720" y="96520"/>
                </a:cubicBezTo>
                <a:cubicBezTo>
                  <a:pt x="44311" y="101686"/>
                  <a:pt x="43610" y="107305"/>
                  <a:pt x="40640" y="111760"/>
                </a:cubicBezTo>
                <a:cubicBezTo>
                  <a:pt x="33073" y="123111"/>
                  <a:pt x="30622" y="123890"/>
                  <a:pt x="27940" y="134620"/>
                </a:cubicBezTo>
                <a:cubicBezTo>
                  <a:pt x="27735" y="135441"/>
                  <a:pt x="28363" y="121073"/>
                  <a:pt x="27940" y="129540"/>
                </a:cubicBezTo>
                <a:close/>
              </a:path>
            </a:pathLst>
          </a:custGeom>
          <a:solidFill>
            <a:schemeClr val="bg1"/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/>
          </p:nvPr>
        </p:nvGraphicFramePr>
        <p:xfrm>
          <a:off x="4502431" y="1268760"/>
          <a:ext cx="4462057" cy="2128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70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6932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9946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4135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5775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17117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100" dirty="0" smtClean="0">
                          <a:latin typeface="Gill Sans MT" panose="020B0502020104020203" pitchFamily="34" charset="0"/>
                        </a:rPr>
                        <a:t>Proyecto</a:t>
                      </a:r>
                      <a:endParaRPr lang="es-CO" sz="11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dirty="0" smtClean="0">
                          <a:latin typeface="Gill Sans MT" panose="020B0502020104020203" pitchFamily="34" charset="0"/>
                        </a:rPr>
                        <a:t>Capex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dirty="0" smtClean="0">
                          <a:latin typeface="Gill Sans MT" panose="020B0502020104020203" pitchFamily="34" charset="0"/>
                        </a:rPr>
                        <a:t>Equity</a:t>
                      </a:r>
                      <a:endParaRPr lang="es-CO" sz="11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dirty="0" smtClean="0">
                          <a:latin typeface="Gill Sans MT" panose="020B0502020104020203" pitchFamily="34" charset="0"/>
                        </a:rPr>
                        <a:t>Deuda</a:t>
                      </a:r>
                      <a:endParaRPr lang="es-CO" sz="11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dirty="0" smtClean="0">
                          <a:latin typeface="Gill Sans MT" panose="020B0502020104020203" pitchFamily="34" charset="0"/>
                        </a:rPr>
                        <a:t>VF</a:t>
                      </a:r>
                      <a:endParaRPr lang="es-CO" sz="11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dirty="0" smtClean="0">
                          <a:latin typeface="Gill Sans MT" panose="020B0502020104020203" pitchFamily="34" charset="0"/>
                        </a:rPr>
                        <a:t>Kms</a:t>
                      </a:r>
                      <a:endParaRPr lang="es-CO" sz="11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77416">
                <a:tc>
                  <a:txBody>
                    <a:bodyPr/>
                    <a:lstStyle/>
                    <a:p>
                      <a:r>
                        <a:rPr lang="es-CO" sz="1100" dirty="0" smtClean="0">
                          <a:latin typeface="Gill Sans MT" panose="020B0502020104020203" pitchFamily="34" charset="0"/>
                        </a:rPr>
                        <a:t>Iniciativas</a:t>
                      </a:r>
                      <a:r>
                        <a:rPr lang="es-CO" sz="1100" baseline="0" dirty="0" smtClean="0">
                          <a:latin typeface="Gill Sans MT" panose="020B0502020104020203" pitchFamily="34" charset="0"/>
                        </a:rPr>
                        <a:t> públicas </a:t>
                      </a:r>
                      <a:r>
                        <a:rPr lang="es-CO" sz="1100" b="1" baseline="0" dirty="0" smtClean="0">
                          <a:latin typeface="Gill Sans MT" panose="020B0502020104020203" pitchFamily="34" charset="0"/>
                        </a:rPr>
                        <a:t>(20)</a:t>
                      </a:r>
                      <a:endParaRPr lang="es-CO" sz="1100" baseline="300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dirty="0" smtClean="0">
                          <a:latin typeface="Gill Sans MT" panose="020B0502020104020203" pitchFamily="34" charset="0"/>
                        </a:rPr>
                        <a:t>25,4</a:t>
                      </a:r>
                      <a:endParaRPr lang="es-CO" sz="11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100" kern="1200" dirty="0" smtClean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8,1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dirty="0" smtClean="0">
                          <a:latin typeface="Gill Sans MT" panose="020B0502020104020203" pitchFamily="34" charset="0"/>
                        </a:rPr>
                        <a:t>23,7</a:t>
                      </a:r>
                      <a:endParaRPr lang="es-CO" sz="11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dirty="0" smtClean="0">
                          <a:latin typeface="Gill Sans MT" panose="020B0502020104020203" pitchFamily="34" charset="0"/>
                        </a:rPr>
                        <a:t>46,9</a:t>
                      </a:r>
                      <a:endParaRPr lang="es-CO" sz="11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dirty="0" smtClean="0">
                          <a:latin typeface="Gill Sans MT" panose="020B0502020104020203" pitchFamily="34" charset="0"/>
                        </a:rPr>
                        <a:t>3.223</a:t>
                      </a:r>
                      <a:endParaRPr lang="es-CO" sz="11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sz="1100" dirty="0" smtClean="0">
                          <a:latin typeface="Gill Sans MT" panose="020B0502020104020203" pitchFamily="34" charset="0"/>
                        </a:rPr>
                        <a:t>Iniciativas privadas </a:t>
                      </a:r>
                      <a:r>
                        <a:rPr lang="es-CO" sz="1100" b="1" dirty="0" smtClean="0">
                          <a:latin typeface="Gill Sans MT" panose="020B0502020104020203" pitchFamily="34" charset="0"/>
                        </a:rPr>
                        <a:t>(9)</a:t>
                      </a:r>
                      <a:endParaRPr lang="es-CO" sz="1100" kern="1200" baseline="30000" dirty="0">
                        <a:solidFill>
                          <a:schemeClr val="dk1"/>
                        </a:solidFill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dirty="0" smtClean="0">
                          <a:latin typeface="Gill Sans MT" panose="020B0502020104020203" pitchFamily="34" charset="0"/>
                        </a:rPr>
                        <a:t>9,9</a:t>
                      </a:r>
                      <a:endParaRPr lang="es-CO" sz="11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100" kern="1200" dirty="0" smtClean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4,5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dirty="0" smtClean="0">
                          <a:latin typeface="Gill Sans MT" panose="020B0502020104020203" pitchFamily="34" charset="0"/>
                        </a:rPr>
                        <a:t>8,2</a:t>
                      </a:r>
                      <a:endParaRPr lang="es-CO" sz="11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dirty="0" smtClean="0">
                          <a:latin typeface="Gill Sans MT" panose="020B0502020104020203" pitchFamily="34" charset="0"/>
                        </a:rPr>
                        <a:t>-</a:t>
                      </a:r>
                      <a:endParaRPr lang="es-CO" sz="11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dirty="0" smtClean="0">
                          <a:latin typeface="Gill Sans MT" panose="020B0502020104020203" pitchFamily="34" charset="0"/>
                        </a:rPr>
                        <a:t>2.180</a:t>
                      </a:r>
                      <a:endParaRPr lang="es-CO" sz="11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sz="1100" dirty="0" smtClean="0">
                          <a:latin typeface="Gill Sans MT" panose="020B0502020104020203" pitchFamily="34" charset="0"/>
                        </a:rPr>
                        <a:t>Obras </a:t>
                      </a:r>
                      <a:r>
                        <a:rPr lang="es-CO" sz="1100" baseline="0" dirty="0" smtClean="0">
                          <a:latin typeface="Gill Sans MT" panose="020B0502020104020203" pitchFamily="34" charset="0"/>
                        </a:rPr>
                        <a:t> públicas </a:t>
                      </a:r>
                      <a:r>
                        <a:rPr lang="es-CO" sz="1100" b="1" baseline="0" dirty="0" smtClean="0">
                          <a:latin typeface="Gill Sans MT" panose="020B0502020104020203" pitchFamily="34" charset="0"/>
                        </a:rPr>
                        <a:t>(57)</a:t>
                      </a:r>
                      <a:endParaRPr lang="es-CO" sz="1100" b="1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dirty="0" smtClean="0">
                          <a:latin typeface="Gill Sans MT" panose="020B0502020104020203" pitchFamily="34" charset="0"/>
                        </a:rPr>
                        <a:t>4,0</a:t>
                      </a:r>
                      <a:endParaRPr lang="es-CO" sz="11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100" kern="1200" dirty="0" smtClean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dirty="0" smtClean="0">
                          <a:latin typeface="Gill Sans MT" panose="020B0502020104020203" pitchFamily="34" charset="0"/>
                        </a:rPr>
                        <a:t>-</a:t>
                      </a:r>
                      <a:endParaRPr lang="es-CO" sz="11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dirty="0" smtClean="0">
                          <a:latin typeface="Gill Sans MT" panose="020B0502020104020203" pitchFamily="34" charset="0"/>
                        </a:rPr>
                        <a:t>4,0</a:t>
                      </a:r>
                      <a:endParaRPr lang="es-CO" sz="11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dirty="0" smtClean="0">
                          <a:latin typeface="Gill Sans MT" panose="020B0502020104020203" pitchFamily="34" charset="0"/>
                        </a:rPr>
                        <a:t>725*</a:t>
                      </a:r>
                      <a:endParaRPr lang="es-CO" sz="11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sz="1100" dirty="0" smtClean="0">
                          <a:latin typeface="Gill Sans MT" panose="020B0502020104020203" pitchFamily="34" charset="0"/>
                        </a:rPr>
                        <a:t>Total </a:t>
                      </a:r>
                      <a:r>
                        <a:rPr lang="es-CO" sz="1100" b="1" dirty="0" smtClean="0">
                          <a:latin typeface="Gill Sans MT" panose="020B0502020104020203" pitchFamily="34" charset="0"/>
                        </a:rPr>
                        <a:t>(86)</a:t>
                      </a:r>
                      <a:endParaRPr lang="es-CO" sz="1100" b="1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smtClean="0">
                          <a:latin typeface="Gill Sans MT" panose="020B0502020104020203" pitchFamily="34" charset="0"/>
                        </a:rPr>
                        <a:t>39,4</a:t>
                      </a:r>
                      <a:endParaRPr lang="es-CO" sz="11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100" kern="1200" dirty="0" smtClean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12,6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dirty="0" smtClean="0">
                          <a:latin typeface="Gill Sans MT" panose="020B0502020104020203" pitchFamily="34" charset="0"/>
                        </a:rPr>
                        <a:t>31,9</a:t>
                      </a:r>
                      <a:endParaRPr lang="es-CO" sz="11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dirty="0" smtClean="0">
                          <a:latin typeface="Gill Sans MT" panose="020B0502020104020203" pitchFamily="34" charset="0"/>
                        </a:rPr>
                        <a:t>50,9</a:t>
                      </a:r>
                      <a:endParaRPr lang="es-CO" sz="11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dirty="0" smtClean="0">
                          <a:latin typeface="Gill Sans MT" panose="020B0502020104020203" pitchFamily="34" charset="0"/>
                        </a:rPr>
                        <a:t>6.128</a:t>
                      </a:r>
                      <a:endParaRPr lang="es-CO" sz="11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4644008" y="476672"/>
            <a:ext cx="432048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Proyectos 4G y de obra pública</a:t>
            </a:r>
            <a:endParaRPr lang="es-CO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5447703" y="799375"/>
            <a:ext cx="229902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1100" dirty="0" smtClean="0">
                <a:latin typeface="Gill Sans MT" panose="020B0502020104020203" pitchFamily="34" charset="0"/>
              </a:rPr>
              <a:t>(Cifras en billones de pesos de 2014)</a:t>
            </a:r>
          </a:p>
        </p:txBody>
      </p:sp>
      <p:sp>
        <p:nvSpPr>
          <p:cNvPr id="11" name="Forma libre 10"/>
          <p:cNvSpPr/>
          <p:nvPr/>
        </p:nvSpPr>
        <p:spPr>
          <a:xfrm>
            <a:off x="1379029" y="2645757"/>
            <a:ext cx="92592" cy="45719"/>
          </a:xfrm>
          <a:custGeom>
            <a:avLst/>
            <a:gdLst>
              <a:gd name="connsiteX0" fmla="*/ 95693 w 95693"/>
              <a:gd name="connsiteY0" fmla="*/ 0 h 42530"/>
              <a:gd name="connsiteX1" fmla="*/ 69112 w 95693"/>
              <a:gd name="connsiteY1" fmla="*/ 21265 h 42530"/>
              <a:gd name="connsiteX2" fmla="*/ 21265 w 95693"/>
              <a:gd name="connsiteY2" fmla="*/ 26581 h 42530"/>
              <a:gd name="connsiteX3" fmla="*/ 0 w 95693"/>
              <a:gd name="connsiteY3" fmla="*/ 42530 h 42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693" h="42530">
                <a:moveTo>
                  <a:pt x="95693" y="0"/>
                </a:moveTo>
                <a:cubicBezTo>
                  <a:pt x="86833" y="7088"/>
                  <a:pt x="79798" y="17449"/>
                  <a:pt x="69112" y="21265"/>
                </a:cubicBezTo>
                <a:cubicBezTo>
                  <a:pt x="54000" y="26662"/>
                  <a:pt x="36833" y="22689"/>
                  <a:pt x="21265" y="26581"/>
                </a:cubicBezTo>
                <a:cubicBezTo>
                  <a:pt x="13250" y="28585"/>
                  <a:pt x="5904" y="36626"/>
                  <a:pt x="0" y="42530"/>
                </a:cubicBezTo>
              </a:path>
            </a:pathLst>
          </a:custGeom>
          <a:noFill/>
          <a:ln w="25400">
            <a:solidFill>
              <a:schemeClr val="accent2"/>
            </a:solidFill>
            <a:headEnd type="oval" w="sm" len="sm"/>
            <a:tailEnd type="oval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Forma libre 11"/>
          <p:cNvSpPr/>
          <p:nvPr/>
        </p:nvSpPr>
        <p:spPr>
          <a:xfrm>
            <a:off x="2207213" y="3365972"/>
            <a:ext cx="49700" cy="45719"/>
          </a:xfrm>
          <a:custGeom>
            <a:avLst/>
            <a:gdLst>
              <a:gd name="connsiteX0" fmla="*/ 51364 w 51364"/>
              <a:gd name="connsiteY0" fmla="*/ 38100 h 38100"/>
              <a:gd name="connsiteX1" fmla="*/ 564 w 51364"/>
              <a:gd name="connsiteY1" fmla="*/ 6350 h 38100"/>
              <a:gd name="connsiteX2" fmla="*/ 564 w 51364"/>
              <a:gd name="connsiteY2" fmla="*/ 0 h 38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364" h="38100">
                <a:moveTo>
                  <a:pt x="51364" y="38100"/>
                </a:moveTo>
                <a:cubicBezTo>
                  <a:pt x="23566" y="26981"/>
                  <a:pt x="17992" y="29587"/>
                  <a:pt x="564" y="6350"/>
                </a:cubicBezTo>
                <a:cubicBezTo>
                  <a:pt x="-706" y="4657"/>
                  <a:pt x="564" y="2117"/>
                  <a:pt x="564" y="0"/>
                </a:cubicBezTo>
              </a:path>
            </a:pathLst>
          </a:custGeom>
          <a:noFill/>
          <a:ln w="25400">
            <a:solidFill>
              <a:schemeClr val="accent3">
                <a:lumMod val="75000"/>
              </a:schemeClr>
            </a:solidFill>
            <a:headEnd type="oval" w="sm" len="sm"/>
            <a:tailEnd type="oval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Forma libre 12"/>
          <p:cNvSpPr/>
          <p:nvPr/>
        </p:nvSpPr>
        <p:spPr>
          <a:xfrm>
            <a:off x="2693927" y="1918399"/>
            <a:ext cx="51863" cy="189613"/>
          </a:xfrm>
          <a:custGeom>
            <a:avLst/>
            <a:gdLst>
              <a:gd name="connsiteX0" fmla="*/ 49436 w 53600"/>
              <a:gd name="connsiteY0" fmla="*/ 0 h 194178"/>
              <a:gd name="connsiteX1" fmla="*/ 49436 w 53600"/>
              <a:gd name="connsiteY1" fmla="*/ 56488 h 194178"/>
              <a:gd name="connsiteX2" fmla="*/ 38844 w 53600"/>
              <a:gd name="connsiteY2" fmla="*/ 67080 h 194178"/>
              <a:gd name="connsiteX3" fmla="*/ 24722 w 53600"/>
              <a:gd name="connsiteY3" fmla="*/ 88263 h 194178"/>
              <a:gd name="connsiteX4" fmla="*/ 10600 w 53600"/>
              <a:gd name="connsiteY4" fmla="*/ 137690 h 194178"/>
              <a:gd name="connsiteX5" fmla="*/ 7070 w 53600"/>
              <a:gd name="connsiteY5" fmla="*/ 162404 h 194178"/>
              <a:gd name="connsiteX6" fmla="*/ 3539 w 53600"/>
              <a:gd name="connsiteY6" fmla="*/ 180056 h 194178"/>
              <a:gd name="connsiteX7" fmla="*/ 9 w 53600"/>
              <a:gd name="connsiteY7" fmla="*/ 194178 h 194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600" h="194178">
                <a:moveTo>
                  <a:pt x="49436" y="0"/>
                </a:moveTo>
                <a:cubicBezTo>
                  <a:pt x="49676" y="3118"/>
                  <a:pt x="58685" y="42615"/>
                  <a:pt x="49436" y="56488"/>
                </a:cubicBezTo>
                <a:cubicBezTo>
                  <a:pt x="46666" y="60643"/>
                  <a:pt x="41909" y="63139"/>
                  <a:pt x="38844" y="67080"/>
                </a:cubicBezTo>
                <a:cubicBezTo>
                  <a:pt x="33634" y="73779"/>
                  <a:pt x="24722" y="88263"/>
                  <a:pt x="24722" y="88263"/>
                </a:cubicBezTo>
                <a:cubicBezTo>
                  <a:pt x="19693" y="103351"/>
                  <a:pt x="12816" y="122176"/>
                  <a:pt x="10600" y="137690"/>
                </a:cubicBezTo>
                <a:cubicBezTo>
                  <a:pt x="9423" y="145928"/>
                  <a:pt x="8438" y="154196"/>
                  <a:pt x="7070" y="162404"/>
                </a:cubicBezTo>
                <a:cubicBezTo>
                  <a:pt x="6084" y="168323"/>
                  <a:pt x="4994" y="174235"/>
                  <a:pt x="3539" y="180056"/>
                </a:cubicBezTo>
                <a:cubicBezTo>
                  <a:pt x="-363" y="195664"/>
                  <a:pt x="9" y="185693"/>
                  <a:pt x="9" y="194178"/>
                </a:cubicBezTo>
              </a:path>
            </a:pathLst>
          </a:custGeom>
          <a:ln>
            <a:solidFill>
              <a:schemeClr val="accent2">
                <a:lumMod val="75000"/>
              </a:schemeClr>
            </a:solidFill>
            <a:headEnd type="oval" w="sm" len="sm"/>
            <a:tailEnd type="oval" w="sm" len="sm"/>
          </a:ln>
          <a:effec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lIns="91429" tIns="45715" rIns="91429" bIns="45715"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4" name="Forma libre 13"/>
          <p:cNvSpPr/>
          <p:nvPr/>
        </p:nvSpPr>
        <p:spPr>
          <a:xfrm>
            <a:off x="1782992" y="2916888"/>
            <a:ext cx="87519" cy="431787"/>
          </a:xfrm>
          <a:custGeom>
            <a:avLst/>
            <a:gdLst>
              <a:gd name="connsiteX0" fmla="*/ 90450 w 90450"/>
              <a:gd name="connsiteY0" fmla="*/ 0 h 442183"/>
              <a:gd name="connsiteX1" fmla="*/ 74501 w 90450"/>
              <a:gd name="connsiteY1" fmla="*/ 42530 h 442183"/>
              <a:gd name="connsiteX2" fmla="*/ 69184 w 90450"/>
              <a:gd name="connsiteY2" fmla="*/ 79744 h 442183"/>
              <a:gd name="connsiteX3" fmla="*/ 74501 w 90450"/>
              <a:gd name="connsiteY3" fmla="*/ 170121 h 442183"/>
              <a:gd name="connsiteX4" fmla="*/ 79817 w 90450"/>
              <a:gd name="connsiteY4" fmla="*/ 186070 h 442183"/>
              <a:gd name="connsiteX5" fmla="*/ 58552 w 90450"/>
              <a:gd name="connsiteY5" fmla="*/ 233916 h 442183"/>
              <a:gd name="connsiteX6" fmla="*/ 47919 w 90450"/>
              <a:gd name="connsiteY6" fmla="*/ 281763 h 442183"/>
              <a:gd name="connsiteX7" fmla="*/ 42603 w 90450"/>
              <a:gd name="connsiteY7" fmla="*/ 350875 h 442183"/>
              <a:gd name="connsiteX8" fmla="*/ 31970 w 90450"/>
              <a:gd name="connsiteY8" fmla="*/ 382772 h 442183"/>
              <a:gd name="connsiteX9" fmla="*/ 16022 w 90450"/>
              <a:gd name="connsiteY9" fmla="*/ 393405 h 442183"/>
              <a:gd name="connsiteX10" fmla="*/ 5389 w 90450"/>
              <a:gd name="connsiteY10" fmla="*/ 425302 h 442183"/>
              <a:gd name="connsiteX11" fmla="*/ 21338 w 90450"/>
              <a:gd name="connsiteY11" fmla="*/ 441251 h 442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0450" h="442183">
                <a:moveTo>
                  <a:pt x="90450" y="0"/>
                </a:moveTo>
                <a:cubicBezTo>
                  <a:pt x="89090" y="3400"/>
                  <a:pt x="76168" y="34195"/>
                  <a:pt x="74501" y="42530"/>
                </a:cubicBezTo>
                <a:cubicBezTo>
                  <a:pt x="72043" y="54817"/>
                  <a:pt x="70956" y="67339"/>
                  <a:pt x="69184" y="79744"/>
                </a:cubicBezTo>
                <a:cubicBezTo>
                  <a:pt x="70956" y="109870"/>
                  <a:pt x="71498" y="140093"/>
                  <a:pt x="74501" y="170121"/>
                </a:cubicBezTo>
                <a:cubicBezTo>
                  <a:pt x="75059" y="175697"/>
                  <a:pt x="80436" y="180500"/>
                  <a:pt x="79817" y="186070"/>
                </a:cubicBezTo>
                <a:cubicBezTo>
                  <a:pt x="77286" y="208845"/>
                  <a:pt x="69631" y="217298"/>
                  <a:pt x="58552" y="233916"/>
                </a:cubicBezTo>
                <a:cubicBezTo>
                  <a:pt x="51574" y="254851"/>
                  <a:pt x="50798" y="254417"/>
                  <a:pt x="47919" y="281763"/>
                </a:cubicBezTo>
                <a:cubicBezTo>
                  <a:pt x="45500" y="304741"/>
                  <a:pt x="46207" y="328052"/>
                  <a:pt x="42603" y="350875"/>
                </a:cubicBezTo>
                <a:cubicBezTo>
                  <a:pt x="40855" y="361945"/>
                  <a:pt x="41295" y="376555"/>
                  <a:pt x="31970" y="382772"/>
                </a:cubicBezTo>
                <a:lnTo>
                  <a:pt x="16022" y="393405"/>
                </a:lnTo>
                <a:lnTo>
                  <a:pt x="5389" y="425302"/>
                </a:lnTo>
                <a:cubicBezTo>
                  <a:pt x="-2169" y="447976"/>
                  <a:pt x="-5530" y="441251"/>
                  <a:pt x="21338" y="441251"/>
                </a:cubicBezTo>
              </a:path>
            </a:pathLst>
          </a:custGeom>
          <a:noFill/>
          <a:ln w="25400">
            <a:solidFill>
              <a:schemeClr val="accent2">
                <a:lumMod val="75000"/>
              </a:schemeClr>
            </a:solidFill>
            <a:headEnd type="oval" w="sm" len="sm"/>
            <a:tailEnd type="oval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5" name="Forma libre 14"/>
          <p:cNvSpPr/>
          <p:nvPr/>
        </p:nvSpPr>
        <p:spPr>
          <a:xfrm>
            <a:off x="2165237" y="3102958"/>
            <a:ext cx="52130" cy="114208"/>
          </a:xfrm>
          <a:custGeom>
            <a:avLst/>
            <a:gdLst>
              <a:gd name="connsiteX0" fmla="*/ 0 w 53876"/>
              <a:gd name="connsiteY0" fmla="*/ 116958 h 116958"/>
              <a:gd name="connsiteX1" fmla="*/ 15949 w 53876"/>
              <a:gd name="connsiteY1" fmla="*/ 90377 h 116958"/>
              <a:gd name="connsiteX2" fmla="*/ 26581 w 53876"/>
              <a:gd name="connsiteY2" fmla="*/ 53163 h 116958"/>
              <a:gd name="connsiteX3" fmla="*/ 42530 w 53876"/>
              <a:gd name="connsiteY3" fmla="*/ 47846 h 116958"/>
              <a:gd name="connsiteX4" fmla="*/ 53163 w 53876"/>
              <a:gd name="connsiteY4" fmla="*/ 15949 h 116958"/>
              <a:gd name="connsiteX5" fmla="*/ 47847 w 53876"/>
              <a:gd name="connsiteY5" fmla="*/ 0 h 116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76" h="116958">
                <a:moveTo>
                  <a:pt x="0" y="116958"/>
                </a:moveTo>
                <a:cubicBezTo>
                  <a:pt x="5316" y="108098"/>
                  <a:pt x="11752" y="99819"/>
                  <a:pt x="15949" y="90377"/>
                </a:cubicBezTo>
                <a:cubicBezTo>
                  <a:pt x="16059" y="90129"/>
                  <a:pt x="23990" y="55754"/>
                  <a:pt x="26581" y="53163"/>
                </a:cubicBezTo>
                <a:cubicBezTo>
                  <a:pt x="30544" y="49200"/>
                  <a:pt x="37214" y="49618"/>
                  <a:pt x="42530" y="47846"/>
                </a:cubicBezTo>
                <a:cubicBezTo>
                  <a:pt x="46074" y="37214"/>
                  <a:pt x="56707" y="26581"/>
                  <a:pt x="53163" y="15949"/>
                </a:cubicBezTo>
                <a:lnTo>
                  <a:pt x="47847" y="0"/>
                </a:lnTo>
              </a:path>
            </a:pathLst>
          </a:custGeom>
          <a:noFill/>
          <a:ln w="25400">
            <a:solidFill>
              <a:schemeClr val="accent2">
                <a:lumMod val="75000"/>
              </a:schemeClr>
            </a:solidFill>
            <a:headEnd type="oval" w="sm" len="sm"/>
            <a:tailEnd type="oval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6" name="Forma libre 15"/>
          <p:cNvSpPr/>
          <p:nvPr/>
        </p:nvSpPr>
        <p:spPr>
          <a:xfrm>
            <a:off x="2128022" y="3278396"/>
            <a:ext cx="45719" cy="57104"/>
          </a:xfrm>
          <a:custGeom>
            <a:avLst/>
            <a:gdLst>
              <a:gd name="connsiteX0" fmla="*/ 0 w 37244"/>
              <a:gd name="connsiteY0" fmla="*/ 58479 h 58479"/>
              <a:gd name="connsiteX1" fmla="*/ 15949 w 37244"/>
              <a:gd name="connsiteY1" fmla="*/ 31898 h 58479"/>
              <a:gd name="connsiteX2" fmla="*/ 21265 w 37244"/>
              <a:gd name="connsiteY2" fmla="*/ 15949 h 58479"/>
              <a:gd name="connsiteX3" fmla="*/ 37214 w 37244"/>
              <a:gd name="connsiteY3" fmla="*/ 0 h 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244" h="58479">
                <a:moveTo>
                  <a:pt x="0" y="58479"/>
                </a:moveTo>
                <a:cubicBezTo>
                  <a:pt x="5316" y="49619"/>
                  <a:pt x="11328" y="41140"/>
                  <a:pt x="15949" y="31898"/>
                </a:cubicBezTo>
                <a:cubicBezTo>
                  <a:pt x="18455" y="26886"/>
                  <a:pt x="17764" y="20325"/>
                  <a:pt x="21265" y="15949"/>
                </a:cubicBezTo>
                <a:cubicBezTo>
                  <a:pt x="38688" y="-5831"/>
                  <a:pt x="37214" y="14524"/>
                  <a:pt x="37214" y="0"/>
                </a:cubicBezTo>
              </a:path>
            </a:pathLst>
          </a:custGeom>
          <a:noFill/>
          <a:ln w="25400">
            <a:solidFill>
              <a:schemeClr val="accent2"/>
            </a:solidFill>
            <a:headEnd type="oval" w="sm" len="sm"/>
            <a:tailEnd type="oval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7" name="Forma libre 16"/>
          <p:cNvSpPr/>
          <p:nvPr/>
        </p:nvSpPr>
        <p:spPr>
          <a:xfrm>
            <a:off x="1565380" y="591942"/>
            <a:ext cx="277776" cy="233608"/>
          </a:xfrm>
          <a:custGeom>
            <a:avLst/>
            <a:gdLst>
              <a:gd name="connsiteX0" fmla="*/ 0 w 287079"/>
              <a:gd name="connsiteY0" fmla="*/ 239233 h 239233"/>
              <a:gd name="connsiteX1" fmla="*/ 21266 w 287079"/>
              <a:gd name="connsiteY1" fmla="*/ 191386 h 239233"/>
              <a:gd name="connsiteX2" fmla="*/ 37214 w 287079"/>
              <a:gd name="connsiteY2" fmla="*/ 148856 h 239233"/>
              <a:gd name="connsiteX3" fmla="*/ 53163 w 287079"/>
              <a:gd name="connsiteY3" fmla="*/ 143540 h 239233"/>
              <a:gd name="connsiteX4" fmla="*/ 63796 w 287079"/>
              <a:gd name="connsiteY4" fmla="*/ 127591 h 239233"/>
              <a:gd name="connsiteX5" fmla="*/ 79745 w 287079"/>
              <a:gd name="connsiteY5" fmla="*/ 122274 h 239233"/>
              <a:gd name="connsiteX6" fmla="*/ 111642 w 287079"/>
              <a:gd name="connsiteY6" fmla="*/ 106326 h 239233"/>
              <a:gd name="connsiteX7" fmla="*/ 143540 w 287079"/>
              <a:gd name="connsiteY7" fmla="*/ 85060 h 239233"/>
              <a:gd name="connsiteX8" fmla="*/ 159489 w 287079"/>
              <a:gd name="connsiteY8" fmla="*/ 79744 h 239233"/>
              <a:gd name="connsiteX9" fmla="*/ 191386 w 287079"/>
              <a:gd name="connsiteY9" fmla="*/ 58479 h 239233"/>
              <a:gd name="connsiteX10" fmla="*/ 207335 w 287079"/>
              <a:gd name="connsiteY10" fmla="*/ 47847 h 239233"/>
              <a:gd name="connsiteX11" fmla="*/ 249866 w 287079"/>
              <a:gd name="connsiteY11" fmla="*/ 10633 h 239233"/>
              <a:gd name="connsiteX12" fmla="*/ 265814 w 287079"/>
              <a:gd name="connsiteY12" fmla="*/ 0 h 239233"/>
              <a:gd name="connsiteX13" fmla="*/ 287079 w 287079"/>
              <a:gd name="connsiteY13" fmla="*/ 5316 h 239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87079" h="239233">
                <a:moveTo>
                  <a:pt x="0" y="239233"/>
                </a:moveTo>
                <a:cubicBezTo>
                  <a:pt x="8825" y="221582"/>
                  <a:pt x="16729" y="209533"/>
                  <a:pt x="21266" y="191386"/>
                </a:cubicBezTo>
                <a:cubicBezTo>
                  <a:pt x="25048" y="176258"/>
                  <a:pt x="23541" y="159795"/>
                  <a:pt x="37214" y="148856"/>
                </a:cubicBezTo>
                <a:cubicBezTo>
                  <a:pt x="41590" y="145355"/>
                  <a:pt x="47847" y="145312"/>
                  <a:pt x="53163" y="143540"/>
                </a:cubicBezTo>
                <a:cubicBezTo>
                  <a:pt x="56707" y="138224"/>
                  <a:pt x="58807" y="131583"/>
                  <a:pt x="63796" y="127591"/>
                </a:cubicBezTo>
                <a:cubicBezTo>
                  <a:pt x="68172" y="124090"/>
                  <a:pt x="74733" y="124780"/>
                  <a:pt x="79745" y="122274"/>
                </a:cubicBezTo>
                <a:cubicBezTo>
                  <a:pt x="120960" y="101666"/>
                  <a:pt x="71560" y="119686"/>
                  <a:pt x="111642" y="106326"/>
                </a:cubicBezTo>
                <a:cubicBezTo>
                  <a:pt x="122275" y="99237"/>
                  <a:pt x="131417" y="89101"/>
                  <a:pt x="143540" y="85060"/>
                </a:cubicBezTo>
                <a:cubicBezTo>
                  <a:pt x="148856" y="83288"/>
                  <a:pt x="154590" y="82465"/>
                  <a:pt x="159489" y="79744"/>
                </a:cubicBezTo>
                <a:cubicBezTo>
                  <a:pt x="170659" y="73538"/>
                  <a:pt x="180754" y="65567"/>
                  <a:pt x="191386" y="58479"/>
                </a:cubicBezTo>
                <a:lnTo>
                  <a:pt x="207335" y="47847"/>
                </a:lnTo>
                <a:cubicBezTo>
                  <a:pt x="225057" y="21265"/>
                  <a:pt x="212651" y="35444"/>
                  <a:pt x="249866" y="10633"/>
                </a:cubicBezTo>
                <a:lnTo>
                  <a:pt x="265814" y="0"/>
                </a:lnTo>
                <a:cubicBezTo>
                  <a:pt x="283444" y="5876"/>
                  <a:pt x="276159" y="5316"/>
                  <a:pt x="287079" y="5316"/>
                </a:cubicBezTo>
              </a:path>
            </a:pathLst>
          </a:custGeom>
          <a:noFill/>
          <a:ln w="25400">
            <a:solidFill>
              <a:schemeClr val="accent2"/>
            </a:solidFill>
            <a:headEnd type="oval" w="sm" len="sm"/>
            <a:tailEnd type="oval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8" name="Forma libre 17"/>
          <p:cNvSpPr/>
          <p:nvPr/>
        </p:nvSpPr>
        <p:spPr>
          <a:xfrm>
            <a:off x="1403093" y="2656391"/>
            <a:ext cx="123456" cy="150548"/>
          </a:xfrm>
          <a:custGeom>
            <a:avLst/>
            <a:gdLst>
              <a:gd name="connsiteX0" fmla="*/ 101009 w 127591"/>
              <a:gd name="connsiteY0" fmla="*/ 0 h 154173"/>
              <a:gd name="connsiteX1" fmla="*/ 122275 w 127591"/>
              <a:gd name="connsiteY1" fmla="*/ 58480 h 154173"/>
              <a:gd name="connsiteX2" fmla="*/ 127591 w 127591"/>
              <a:gd name="connsiteY2" fmla="*/ 74428 h 154173"/>
              <a:gd name="connsiteX3" fmla="*/ 116958 w 127591"/>
              <a:gd name="connsiteY3" fmla="*/ 106326 h 154173"/>
              <a:gd name="connsiteX4" fmla="*/ 106326 w 127591"/>
              <a:gd name="connsiteY4" fmla="*/ 122275 h 154173"/>
              <a:gd name="connsiteX5" fmla="*/ 95693 w 127591"/>
              <a:gd name="connsiteY5" fmla="*/ 154173 h 154173"/>
              <a:gd name="connsiteX6" fmla="*/ 74428 w 127591"/>
              <a:gd name="connsiteY6" fmla="*/ 148856 h 154173"/>
              <a:gd name="connsiteX7" fmla="*/ 69112 w 127591"/>
              <a:gd name="connsiteY7" fmla="*/ 132907 h 154173"/>
              <a:gd name="connsiteX8" fmla="*/ 42530 w 127591"/>
              <a:gd name="connsiteY8" fmla="*/ 111642 h 154173"/>
              <a:gd name="connsiteX9" fmla="*/ 15949 w 127591"/>
              <a:gd name="connsiteY9" fmla="*/ 63796 h 154173"/>
              <a:gd name="connsiteX10" fmla="*/ 0 w 127591"/>
              <a:gd name="connsiteY10" fmla="*/ 47847 h 154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7591" h="154173">
                <a:moveTo>
                  <a:pt x="101009" y="0"/>
                </a:moveTo>
                <a:cubicBezTo>
                  <a:pt x="115804" y="36986"/>
                  <a:pt x="108625" y="17531"/>
                  <a:pt x="122275" y="58480"/>
                </a:cubicBezTo>
                <a:lnTo>
                  <a:pt x="127591" y="74428"/>
                </a:lnTo>
                <a:cubicBezTo>
                  <a:pt x="124047" y="85061"/>
                  <a:pt x="123175" y="97000"/>
                  <a:pt x="116958" y="106326"/>
                </a:cubicBezTo>
                <a:cubicBezTo>
                  <a:pt x="113414" y="111642"/>
                  <a:pt x="108921" y="116436"/>
                  <a:pt x="106326" y="122275"/>
                </a:cubicBezTo>
                <a:cubicBezTo>
                  <a:pt x="101774" y="132517"/>
                  <a:pt x="95693" y="154173"/>
                  <a:pt x="95693" y="154173"/>
                </a:cubicBezTo>
                <a:cubicBezTo>
                  <a:pt x="88605" y="152401"/>
                  <a:pt x="80133" y="153421"/>
                  <a:pt x="74428" y="148856"/>
                </a:cubicBezTo>
                <a:cubicBezTo>
                  <a:pt x="70052" y="145355"/>
                  <a:pt x="71618" y="137919"/>
                  <a:pt x="69112" y="132907"/>
                </a:cubicBezTo>
                <a:cubicBezTo>
                  <a:pt x="59494" y="113671"/>
                  <a:pt x="60924" y="117774"/>
                  <a:pt x="42530" y="111642"/>
                </a:cubicBezTo>
                <a:cubicBezTo>
                  <a:pt x="33173" y="83571"/>
                  <a:pt x="40322" y="100355"/>
                  <a:pt x="15949" y="63796"/>
                </a:cubicBezTo>
                <a:cubicBezTo>
                  <a:pt x="4333" y="46373"/>
                  <a:pt x="11705" y="47847"/>
                  <a:pt x="0" y="47847"/>
                </a:cubicBezTo>
              </a:path>
            </a:pathLst>
          </a:custGeom>
          <a:noFill/>
          <a:ln w="25400">
            <a:solidFill>
              <a:schemeClr val="accent2">
                <a:lumMod val="75000"/>
              </a:schemeClr>
            </a:solidFill>
            <a:headEnd type="oval" w="sm" len="sm"/>
            <a:tailEnd type="oval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9" name="Forma libre 18"/>
          <p:cNvSpPr/>
          <p:nvPr/>
        </p:nvSpPr>
        <p:spPr>
          <a:xfrm>
            <a:off x="1397776" y="2821196"/>
            <a:ext cx="114585" cy="280330"/>
          </a:xfrm>
          <a:custGeom>
            <a:avLst/>
            <a:gdLst>
              <a:gd name="connsiteX0" fmla="*/ 111642 w 118423"/>
              <a:gd name="connsiteY0" fmla="*/ 202019 h 287079"/>
              <a:gd name="connsiteX1" fmla="*/ 90377 w 118423"/>
              <a:gd name="connsiteY1" fmla="*/ 175438 h 287079"/>
              <a:gd name="connsiteX2" fmla="*/ 85061 w 118423"/>
              <a:gd name="connsiteY2" fmla="*/ 159489 h 287079"/>
              <a:gd name="connsiteX3" fmla="*/ 106326 w 118423"/>
              <a:gd name="connsiteY3" fmla="*/ 111642 h 287079"/>
              <a:gd name="connsiteX4" fmla="*/ 111642 w 118423"/>
              <a:gd name="connsiteY4" fmla="*/ 0 h 287079"/>
              <a:gd name="connsiteX5" fmla="*/ 106326 w 118423"/>
              <a:gd name="connsiteY5" fmla="*/ 15949 h 287079"/>
              <a:gd name="connsiteX6" fmla="*/ 101009 w 118423"/>
              <a:gd name="connsiteY6" fmla="*/ 101010 h 287079"/>
              <a:gd name="connsiteX7" fmla="*/ 69112 w 118423"/>
              <a:gd name="connsiteY7" fmla="*/ 95693 h 287079"/>
              <a:gd name="connsiteX8" fmla="*/ 47847 w 118423"/>
              <a:gd name="connsiteY8" fmla="*/ 127591 h 287079"/>
              <a:gd name="connsiteX9" fmla="*/ 37214 w 118423"/>
              <a:gd name="connsiteY9" fmla="*/ 143540 h 287079"/>
              <a:gd name="connsiteX10" fmla="*/ 31898 w 118423"/>
              <a:gd name="connsiteY10" fmla="*/ 202019 h 287079"/>
              <a:gd name="connsiteX11" fmla="*/ 21265 w 118423"/>
              <a:gd name="connsiteY11" fmla="*/ 233917 h 287079"/>
              <a:gd name="connsiteX12" fmla="*/ 15949 w 118423"/>
              <a:gd name="connsiteY12" fmla="*/ 249866 h 287079"/>
              <a:gd name="connsiteX13" fmla="*/ 5316 w 118423"/>
              <a:gd name="connsiteY13" fmla="*/ 281763 h 287079"/>
              <a:gd name="connsiteX14" fmla="*/ 0 w 118423"/>
              <a:gd name="connsiteY14" fmla="*/ 287079 h 287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8423" h="287079">
                <a:moveTo>
                  <a:pt x="111642" y="202019"/>
                </a:moveTo>
                <a:cubicBezTo>
                  <a:pt x="104554" y="193159"/>
                  <a:pt x="96391" y="185060"/>
                  <a:pt x="90377" y="175438"/>
                </a:cubicBezTo>
                <a:cubicBezTo>
                  <a:pt x="87407" y="170686"/>
                  <a:pt x="84442" y="165059"/>
                  <a:pt x="85061" y="159489"/>
                </a:cubicBezTo>
                <a:cubicBezTo>
                  <a:pt x="87592" y="136711"/>
                  <a:pt x="95246" y="128261"/>
                  <a:pt x="106326" y="111642"/>
                </a:cubicBezTo>
                <a:cubicBezTo>
                  <a:pt x="125382" y="54471"/>
                  <a:pt x="117703" y="90928"/>
                  <a:pt x="111642" y="0"/>
                </a:cubicBezTo>
                <a:cubicBezTo>
                  <a:pt x="109870" y="5316"/>
                  <a:pt x="106913" y="10376"/>
                  <a:pt x="106326" y="15949"/>
                </a:cubicBezTo>
                <a:cubicBezTo>
                  <a:pt x="103352" y="44202"/>
                  <a:pt x="113023" y="75266"/>
                  <a:pt x="101009" y="101010"/>
                </a:cubicBezTo>
                <a:cubicBezTo>
                  <a:pt x="96451" y="110778"/>
                  <a:pt x="79744" y="97465"/>
                  <a:pt x="69112" y="95693"/>
                </a:cubicBezTo>
                <a:lnTo>
                  <a:pt x="47847" y="127591"/>
                </a:lnTo>
                <a:lnTo>
                  <a:pt x="37214" y="143540"/>
                </a:lnTo>
                <a:cubicBezTo>
                  <a:pt x="35442" y="163033"/>
                  <a:pt x="35300" y="182743"/>
                  <a:pt x="31898" y="202019"/>
                </a:cubicBezTo>
                <a:cubicBezTo>
                  <a:pt x="29950" y="213056"/>
                  <a:pt x="24809" y="223284"/>
                  <a:pt x="21265" y="233917"/>
                </a:cubicBezTo>
                <a:lnTo>
                  <a:pt x="15949" y="249866"/>
                </a:lnTo>
                <a:cubicBezTo>
                  <a:pt x="15948" y="249868"/>
                  <a:pt x="5317" y="281762"/>
                  <a:pt x="5316" y="281763"/>
                </a:cubicBezTo>
                <a:lnTo>
                  <a:pt x="0" y="287079"/>
                </a:lnTo>
              </a:path>
            </a:pathLst>
          </a:custGeom>
          <a:noFill/>
          <a:ln w="25400">
            <a:solidFill>
              <a:schemeClr val="accent2">
                <a:lumMod val="75000"/>
              </a:schemeClr>
            </a:solidFill>
            <a:headEnd type="oval" w="sm" len="sm"/>
            <a:tailEnd type="oval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0" name="Forma libre 19"/>
          <p:cNvSpPr/>
          <p:nvPr/>
        </p:nvSpPr>
        <p:spPr>
          <a:xfrm>
            <a:off x="1655475" y="1896164"/>
            <a:ext cx="185191" cy="404920"/>
          </a:xfrm>
          <a:custGeom>
            <a:avLst/>
            <a:gdLst>
              <a:gd name="connsiteX0" fmla="*/ 0 w 191393"/>
              <a:gd name="connsiteY0" fmla="*/ 0 h 414669"/>
              <a:gd name="connsiteX1" fmla="*/ 37214 w 191393"/>
              <a:gd name="connsiteY1" fmla="*/ 5316 h 414669"/>
              <a:gd name="connsiteX2" fmla="*/ 47846 w 191393"/>
              <a:gd name="connsiteY2" fmla="*/ 21265 h 414669"/>
              <a:gd name="connsiteX3" fmla="*/ 95693 w 191393"/>
              <a:gd name="connsiteY3" fmla="*/ 47846 h 414669"/>
              <a:gd name="connsiteX4" fmla="*/ 106325 w 191393"/>
              <a:gd name="connsiteY4" fmla="*/ 63795 h 414669"/>
              <a:gd name="connsiteX5" fmla="*/ 111642 w 191393"/>
              <a:gd name="connsiteY5" fmla="*/ 79744 h 414669"/>
              <a:gd name="connsiteX6" fmla="*/ 132907 w 191393"/>
              <a:gd name="connsiteY6" fmla="*/ 111641 h 414669"/>
              <a:gd name="connsiteX7" fmla="*/ 127590 w 191393"/>
              <a:gd name="connsiteY7" fmla="*/ 233916 h 414669"/>
              <a:gd name="connsiteX8" fmla="*/ 127590 w 191393"/>
              <a:gd name="connsiteY8" fmla="*/ 287079 h 414669"/>
              <a:gd name="connsiteX9" fmla="*/ 143539 w 191393"/>
              <a:gd name="connsiteY9" fmla="*/ 292395 h 414669"/>
              <a:gd name="connsiteX10" fmla="*/ 154172 w 191393"/>
              <a:gd name="connsiteY10" fmla="*/ 324293 h 414669"/>
              <a:gd name="connsiteX11" fmla="*/ 164804 w 191393"/>
              <a:gd name="connsiteY11" fmla="*/ 340241 h 414669"/>
              <a:gd name="connsiteX12" fmla="*/ 170121 w 191393"/>
              <a:gd name="connsiteY12" fmla="*/ 356190 h 414669"/>
              <a:gd name="connsiteX13" fmla="*/ 180753 w 191393"/>
              <a:gd name="connsiteY13" fmla="*/ 372139 h 414669"/>
              <a:gd name="connsiteX14" fmla="*/ 186069 w 191393"/>
              <a:gd name="connsiteY14" fmla="*/ 388088 h 414669"/>
              <a:gd name="connsiteX15" fmla="*/ 191386 w 191393"/>
              <a:gd name="connsiteY15" fmla="*/ 414669 h 414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91393" h="414669">
                <a:moveTo>
                  <a:pt x="0" y="0"/>
                </a:moveTo>
                <a:cubicBezTo>
                  <a:pt x="12405" y="1772"/>
                  <a:pt x="25763" y="227"/>
                  <a:pt x="37214" y="5316"/>
                </a:cubicBezTo>
                <a:cubicBezTo>
                  <a:pt x="43053" y="7911"/>
                  <a:pt x="43038" y="17058"/>
                  <a:pt x="47846" y="21265"/>
                </a:cubicBezTo>
                <a:cubicBezTo>
                  <a:pt x="70345" y="40951"/>
                  <a:pt x="73788" y="40545"/>
                  <a:pt x="95693" y="47846"/>
                </a:cubicBezTo>
                <a:cubicBezTo>
                  <a:pt x="99237" y="53162"/>
                  <a:pt x="103468" y="58080"/>
                  <a:pt x="106325" y="63795"/>
                </a:cubicBezTo>
                <a:cubicBezTo>
                  <a:pt x="108831" y="68807"/>
                  <a:pt x="108920" y="74845"/>
                  <a:pt x="111642" y="79744"/>
                </a:cubicBezTo>
                <a:cubicBezTo>
                  <a:pt x="117848" y="90914"/>
                  <a:pt x="132907" y="111641"/>
                  <a:pt x="132907" y="111641"/>
                </a:cubicBezTo>
                <a:cubicBezTo>
                  <a:pt x="131135" y="152399"/>
                  <a:pt x="130719" y="193239"/>
                  <a:pt x="127590" y="233916"/>
                </a:cubicBezTo>
                <a:cubicBezTo>
                  <a:pt x="125408" y="262285"/>
                  <a:pt x="105614" y="243128"/>
                  <a:pt x="127590" y="287079"/>
                </a:cubicBezTo>
                <a:cubicBezTo>
                  <a:pt x="130096" y="292091"/>
                  <a:pt x="138223" y="290623"/>
                  <a:pt x="143539" y="292395"/>
                </a:cubicBezTo>
                <a:cubicBezTo>
                  <a:pt x="147083" y="303028"/>
                  <a:pt x="147955" y="314968"/>
                  <a:pt x="154172" y="324293"/>
                </a:cubicBezTo>
                <a:cubicBezTo>
                  <a:pt x="157716" y="329609"/>
                  <a:pt x="161947" y="334527"/>
                  <a:pt x="164804" y="340241"/>
                </a:cubicBezTo>
                <a:cubicBezTo>
                  <a:pt x="167310" y="345253"/>
                  <a:pt x="167615" y="351178"/>
                  <a:pt x="170121" y="356190"/>
                </a:cubicBezTo>
                <a:cubicBezTo>
                  <a:pt x="172978" y="361905"/>
                  <a:pt x="177896" y="366424"/>
                  <a:pt x="180753" y="372139"/>
                </a:cubicBezTo>
                <a:cubicBezTo>
                  <a:pt x="183259" y="377151"/>
                  <a:pt x="184529" y="382700"/>
                  <a:pt x="186069" y="388088"/>
                </a:cubicBezTo>
                <a:cubicBezTo>
                  <a:pt x="191816" y="408201"/>
                  <a:pt x="191386" y="402743"/>
                  <a:pt x="191386" y="414669"/>
                </a:cubicBezTo>
              </a:path>
            </a:pathLst>
          </a:custGeom>
          <a:noFill/>
          <a:ln w="25400">
            <a:solidFill>
              <a:schemeClr val="accent2">
                <a:lumMod val="75000"/>
              </a:schemeClr>
            </a:solidFill>
            <a:headEnd type="oval" w="sm" len="sm"/>
            <a:tailEnd type="oval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1" name="Forma libre 20"/>
          <p:cNvSpPr/>
          <p:nvPr/>
        </p:nvSpPr>
        <p:spPr>
          <a:xfrm>
            <a:off x="1804124" y="2310833"/>
            <a:ext cx="169952" cy="192078"/>
          </a:xfrm>
          <a:custGeom>
            <a:avLst/>
            <a:gdLst>
              <a:gd name="connsiteX0" fmla="*/ 48053 w 175644"/>
              <a:gd name="connsiteY0" fmla="*/ 0 h 196703"/>
              <a:gd name="connsiteX1" fmla="*/ 21472 w 175644"/>
              <a:gd name="connsiteY1" fmla="*/ 58479 h 196703"/>
              <a:gd name="connsiteX2" fmla="*/ 16155 w 175644"/>
              <a:gd name="connsiteY2" fmla="*/ 74428 h 196703"/>
              <a:gd name="connsiteX3" fmla="*/ 10839 w 175644"/>
              <a:gd name="connsiteY3" fmla="*/ 90377 h 196703"/>
              <a:gd name="connsiteX4" fmla="*/ 5523 w 175644"/>
              <a:gd name="connsiteY4" fmla="*/ 132907 h 196703"/>
              <a:gd name="connsiteX5" fmla="*/ 206 w 175644"/>
              <a:gd name="connsiteY5" fmla="*/ 154172 h 196703"/>
              <a:gd name="connsiteX6" fmla="*/ 5523 w 175644"/>
              <a:gd name="connsiteY6" fmla="*/ 180754 h 196703"/>
              <a:gd name="connsiteX7" fmla="*/ 79951 w 175644"/>
              <a:gd name="connsiteY7" fmla="*/ 196703 h 196703"/>
              <a:gd name="connsiteX8" fmla="*/ 117165 w 175644"/>
              <a:gd name="connsiteY8" fmla="*/ 191386 h 196703"/>
              <a:gd name="connsiteX9" fmla="*/ 133113 w 175644"/>
              <a:gd name="connsiteY9" fmla="*/ 186070 h 196703"/>
              <a:gd name="connsiteX10" fmla="*/ 149062 w 175644"/>
              <a:gd name="connsiteY10" fmla="*/ 175438 h 196703"/>
              <a:gd name="connsiteX11" fmla="*/ 175644 w 175644"/>
              <a:gd name="connsiteY11" fmla="*/ 175438 h 196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5644" h="196703">
                <a:moveTo>
                  <a:pt x="48053" y="0"/>
                </a:moveTo>
                <a:cubicBezTo>
                  <a:pt x="26336" y="36195"/>
                  <a:pt x="35373" y="16776"/>
                  <a:pt x="21472" y="58479"/>
                </a:cubicBezTo>
                <a:lnTo>
                  <a:pt x="16155" y="74428"/>
                </a:lnTo>
                <a:lnTo>
                  <a:pt x="10839" y="90377"/>
                </a:lnTo>
                <a:cubicBezTo>
                  <a:pt x="9067" y="104554"/>
                  <a:pt x="7872" y="118814"/>
                  <a:pt x="5523" y="132907"/>
                </a:cubicBezTo>
                <a:cubicBezTo>
                  <a:pt x="4322" y="140114"/>
                  <a:pt x="206" y="146865"/>
                  <a:pt x="206" y="154172"/>
                </a:cubicBezTo>
                <a:cubicBezTo>
                  <a:pt x="206" y="163208"/>
                  <a:pt x="-1610" y="175206"/>
                  <a:pt x="5523" y="180754"/>
                </a:cubicBezTo>
                <a:cubicBezTo>
                  <a:pt x="12746" y="186372"/>
                  <a:pt x="67398" y="194610"/>
                  <a:pt x="79951" y="196703"/>
                </a:cubicBezTo>
                <a:cubicBezTo>
                  <a:pt x="92356" y="194931"/>
                  <a:pt x="104878" y="193844"/>
                  <a:pt x="117165" y="191386"/>
                </a:cubicBezTo>
                <a:cubicBezTo>
                  <a:pt x="122660" y="190287"/>
                  <a:pt x="128101" y="188576"/>
                  <a:pt x="133113" y="186070"/>
                </a:cubicBezTo>
                <a:cubicBezTo>
                  <a:pt x="138828" y="183213"/>
                  <a:pt x="142863" y="176988"/>
                  <a:pt x="149062" y="175438"/>
                </a:cubicBezTo>
                <a:cubicBezTo>
                  <a:pt x="157658" y="173289"/>
                  <a:pt x="166783" y="175438"/>
                  <a:pt x="175644" y="175438"/>
                </a:cubicBezTo>
              </a:path>
            </a:pathLst>
          </a:custGeom>
          <a:noFill/>
          <a:ln w="25400">
            <a:solidFill>
              <a:schemeClr val="accent2">
                <a:lumMod val="75000"/>
              </a:schemeClr>
            </a:solidFill>
            <a:headEnd type="oval" w="sm" len="sm"/>
            <a:tailEnd type="oval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2" name="Forma libre 21"/>
          <p:cNvSpPr/>
          <p:nvPr/>
        </p:nvSpPr>
        <p:spPr>
          <a:xfrm>
            <a:off x="1081318" y="3608004"/>
            <a:ext cx="61728" cy="67487"/>
          </a:xfrm>
          <a:custGeom>
            <a:avLst/>
            <a:gdLst>
              <a:gd name="connsiteX0" fmla="*/ 0 w 63795"/>
              <a:gd name="connsiteY0" fmla="*/ 0 h 69112"/>
              <a:gd name="connsiteX1" fmla="*/ 10632 w 63795"/>
              <a:gd name="connsiteY1" fmla="*/ 26582 h 69112"/>
              <a:gd name="connsiteX2" fmla="*/ 42530 w 63795"/>
              <a:gd name="connsiteY2" fmla="*/ 47847 h 69112"/>
              <a:gd name="connsiteX3" fmla="*/ 63795 w 63795"/>
              <a:gd name="connsiteY3" fmla="*/ 69112 h 69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795" h="69112">
                <a:moveTo>
                  <a:pt x="0" y="0"/>
                </a:moveTo>
                <a:cubicBezTo>
                  <a:pt x="3544" y="8861"/>
                  <a:pt x="4292" y="19449"/>
                  <a:pt x="10632" y="26582"/>
                </a:cubicBezTo>
                <a:cubicBezTo>
                  <a:pt x="19122" y="36133"/>
                  <a:pt x="42530" y="47847"/>
                  <a:pt x="42530" y="47847"/>
                </a:cubicBezTo>
                <a:cubicBezTo>
                  <a:pt x="55360" y="67093"/>
                  <a:pt x="47447" y="60939"/>
                  <a:pt x="63795" y="69112"/>
                </a:cubicBezTo>
              </a:path>
            </a:pathLst>
          </a:custGeom>
          <a:noFill/>
          <a:ln w="25400">
            <a:solidFill>
              <a:schemeClr val="accent2">
                <a:lumMod val="75000"/>
              </a:schemeClr>
            </a:solidFill>
            <a:headEnd type="oval" w="sm" len="sm"/>
            <a:tailEnd type="oval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Forma libre 22"/>
          <p:cNvSpPr/>
          <p:nvPr/>
        </p:nvSpPr>
        <p:spPr>
          <a:xfrm>
            <a:off x="1628167" y="813926"/>
            <a:ext cx="188325" cy="462596"/>
          </a:xfrm>
          <a:custGeom>
            <a:avLst/>
            <a:gdLst>
              <a:gd name="connsiteX0" fmla="*/ 194632 w 194632"/>
              <a:gd name="connsiteY0" fmla="*/ 0 h 473734"/>
              <a:gd name="connsiteX1" fmla="*/ 172598 w 194632"/>
              <a:gd name="connsiteY1" fmla="*/ 40395 h 473734"/>
              <a:gd name="connsiteX2" fmla="*/ 165253 w 194632"/>
              <a:gd name="connsiteY2" fmla="*/ 51412 h 473734"/>
              <a:gd name="connsiteX3" fmla="*/ 150564 w 194632"/>
              <a:gd name="connsiteY3" fmla="*/ 84463 h 473734"/>
              <a:gd name="connsiteX4" fmla="*/ 143220 w 194632"/>
              <a:gd name="connsiteY4" fmla="*/ 106497 h 473734"/>
              <a:gd name="connsiteX5" fmla="*/ 132203 w 194632"/>
              <a:gd name="connsiteY5" fmla="*/ 128530 h 473734"/>
              <a:gd name="connsiteX6" fmla="*/ 121186 w 194632"/>
              <a:gd name="connsiteY6" fmla="*/ 135875 h 473734"/>
              <a:gd name="connsiteX7" fmla="*/ 106497 w 194632"/>
              <a:gd name="connsiteY7" fmla="*/ 157909 h 473734"/>
              <a:gd name="connsiteX8" fmla="*/ 88135 w 194632"/>
              <a:gd name="connsiteY8" fmla="*/ 212993 h 473734"/>
              <a:gd name="connsiteX9" fmla="*/ 77118 w 194632"/>
              <a:gd name="connsiteY9" fmla="*/ 246044 h 473734"/>
              <a:gd name="connsiteX10" fmla="*/ 73446 w 194632"/>
              <a:gd name="connsiteY10" fmla="*/ 257060 h 473734"/>
              <a:gd name="connsiteX11" fmla="*/ 69774 w 194632"/>
              <a:gd name="connsiteY11" fmla="*/ 279094 h 473734"/>
              <a:gd name="connsiteX12" fmla="*/ 66102 w 194632"/>
              <a:gd name="connsiteY12" fmla="*/ 290111 h 473734"/>
              <a:gd name="connsiteX13" fmla="*/ 62429 w 194632"/>
              <a:gd name="connsiteY13" fmla="*/ 315817 h 473734"/>
              <a:gd name="connsiteX14" fmla="*/ 55085 w 194632"/>
              <a:gd name="connsiteY14" fmla="*/ 345195 h 473734"/>
              <a:gd name="connsiteX15" fmla="*/ 51412 w 194632"/>
              <a:gd name="connsiteY15" fmla="*/ 392935 h 473734"/>
              <a:gd name="connsiteX16" fmla="*/ 40396 w 194632"/>
              <a:gd name="connsiteY16" fmla="*/ 414969 h 473734"/>
              <a:gd name="connsiteX17" fmla="*/ 36723 w 194632"/>
              <a:gd name="connsiteY17" fmla="*/ 425986 h 473734"/>
              <a:gd name="connsiteX18" fmla="*/ 29379 w 194632"/>
              <a:gd name="connsiteY18" fmla="*/ 437003 h 473734"/>
              <a:gd name="connsiteX19" fmla="*/ 14690 w 194632"/>
              <a:gd name="connsiteY19" fmla="*/ 470053 h 473734"/>
              <a:gd name="connsiteX20" fmla="*/ 0 w 194632"/>
              <a:gd name="connsiteY20" fmla="*/ 473725 h 473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94632" h="473734">
                <a:moveTo>
                  <a:pt x="194632" y="0"/>
                </a:moveTo>
                <a:cubicBezTo>
                  <a:pt x="184009" y="26557"/>
                  <a:pt x="190944" y="12878"/>
                  <a:pt x="172598" y="40395"/>
                </a:cubicBezTo>
                <a:lnTo>
                  <a:pt x="165253" y="51412"/>
                </a:lnTo>
                <a:cubicBezTo>
                  <a:pt x="156513" y="77633"/>
                  <a:pt x="162204" y="67004"/>
                  <a:pt x="150564" y="84463"/>
                </a:cubicBezTo>
                <a:lnTo>
                  <a:pt x="143220" y="106497"/>
                </a:lnTo>
                <a:cubicBezTo>
                  <a:pt x="140234" y="115454"/>
                  <a:pt x="139319" y="121414"/>
                  <a:pt x="132203" y="128530"/>
                </a:cubicBezTo>
                <a:cubicBezTo>
                  <a:pt x="129082" y="131651"/>
                  <a:pt x="124858" y="133427"/>
                  <a:pt x="121186" y="135875"/>
                </a:cubicBezTo>
                <a:cubicBezTo>
                  <a:pt x="116290" y="143220"/>
                  <a:pt x="109289" y="149535"/>
                  <a:pt x="106497" y="157909"/>
                </a:cubicBezTo>
                <a:lnTo>
                  <a:pt x="88135" y="212993"/>
                </a:lnTo>
                <a:lnTo>
                  <a:pt x="77118" y="246044"/>
                </a:lnTo>
                <a:lnTo>
                  <a:pt x="73446" y="257060"/>
                </a:lnTo>
                <a:cubicBezTo>
                  <a:pt x="72222" y="264405"/>
                  <a:pt x="71389" y="271825"/>
                  <a:pt x="69774" y="279094"/>
                </a:cubicBezTo>
                <a:cubicBezTo>
                  <a:pt x="68934" y="282873"/>
                  <a:pt x="66861" y="286315"/>
                  <a:pt x="66102" y="290111"/>
                </a:cubicBezTo>
                <a:cubicBezTo>
                  <a:pt x="64404" y="298599"/>
                  <a:pt x="63852" y="307279"/>
                  <a:pt x="62429" y="315817"/>
                </a:cubicBezTo>
                <a:cubicBezTo>
                  <a:pt x="59474" y="333544"/>
                  <a:pt x="59815" y="331004"/>
                  <a:pt x="55085" y="345195"/>
                </a:cubicBezTo>
                <a:cubicBezTo>
                  <a:pt x="53861" y="361108"/>
                  <a:pt x="53392" y="377098"/>
                  <a:pt x="51412" y="392935"/>
                </a:cubicBezTo>
                <a:cubicBezTo>
                  <a:pt x="49874" y="405242"/>
                  <a:pt x="45863" y="404034"/>
                  <a:pt x="40396" y="414969"/>
                </a:cubicBezTo>
                <a:cubicBezTo>
                  <a:pt x="38665" y="418431"/>
                  <a:pt x="38454" y="422524"/>
                  <a:pt x="36723" y="425986"/>
                </a:cubicBezTo>
                <a:cubicBezTo>
                  <a:pt x="34749" y="429934"/>
                  <a:pt x="31171" y="432970"/>
                  <a:pt x="29379" y="437003"/>
                </a:cubicBezTo>
                <a:cubicBezTo>
                  <a:pt x="25976" y="444660"/>
                  <a:pt x="23285" y="463177"/>
                  <a:pt x="14690" y="470053"/>
                </a:cubicBezTo>
                <a:cubicBezTo>
                  <a:pt x="9616" y="474112"/>
                  <a:pt x="5297" y="473725"/>
                  <a:pt x="0" y="473725"/>
                </a:cubicBezTo>
              </a:path>
            </a:pathLst>
          </a:custGeom>
          <a:noFill/>
          <a:ln w="25400">
            <a:solidFill>
              <a:schemeClr val="accent2">
                <a:lumMod val="75000"/>
              </a:schemeClr>
            </a:solidFill>
            <a:headEnd type="oval" w="sm" len="sm"/>
            <a:tailEnd type="oval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4" name="Forma libre 23"/>
          <p:cNvSpPr/>
          <p:nvPr/>
        </p:nvSpPr>
        <p:spPr>
          <a:xfrm>
            <a:off x="2267146" y="3043007"/>
            <a:ext cx="227410" cy="118336"/>
          </a:xfrm>
          <a:custGeom>
            <a:avLst/>
            <a:gdLst>
              <a:gd name="connsiteX0" fmla="*/ 0 w 235026"/>
              <a:gd name="connsiteY0" fmla="*/ 0 h 121185"/>
              <a:gd name="connsiteX1" fmla="*/ 22033 w 235026"/>
              <a:gd name="connsiteY1" fmla="*/ 3672 h 121185"/>
              <a:gd name="connsiteX2" fmla="*/ 29378 w 235026"/>
              <a:gd name="connsiteY2" fmla="*/ 14689 h 121185"/>
              <a:gd name="connsiteX3" fmla="*/ 58756 w 235026"/>
              <a:gd name="connsiteY3" fmla="*/ 18361 h 121185"/>
              <a:gd name="connsiteX4" fmla="*/ 62429 w 235026"/>
              <a:gd name="connsiteY4" fmla="*/ 33050 h 121185"/>
              <a:gd name="connsiteX5" fmla="*/ 84462 w 235026"/>
              <a:gd name="connsiteY5" fmla="*/ 47739 h 121185"/>
              <a:gd name="connsiteX6" fmla="*/ 143219 w 235026"/>
              <a:gd name="connsiteY6" fmla="*/ 58756 h 121185"/>
              <a:gd name="connsiteX7" fmla="*/ 161580 w 235026"/>
              <a:gd name="connsiteY7" fmla="*/ 77118 h 121185"/>
              <a:gd name="connsiteX8" fmla="*/ 172597 w 235026"/>
              <a:gd name="connsiteY8" fmla="*/ 84462 h 121185"/>
              <a:gd name="connsiteX9" fmla="*/ 176270 w 235026"/>
              <a:gd name="connsiteY9" fmla="*/ 95479 h 121185"/>
              <a:gd name="connsiteX10" fmla="*/ 187286 w 235026"/>
              <a:gd name="connsiteY10" fmla="*/ 99151 h 121185"/>
              <a:gd name="connsiteX11" fmla="*/ 231354 w 235026"/>
              <a:gd name="connsiteY11" fmla="*/ 121185 h 121185"/>
              <a:gd name="connsiteX12" fmla="*/ 235026 w 235026"/>
              <a:gd name="connsiteY12" fmla="*/ 121185 h 121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5026" h="121185">
                <a:moveTo>
                  <a:pt x="0" y="0"/>
                </a:moveTo>
                <a:cubicBezTo>
                  <a:pt x="7344" y="1224"/>
                  <a:pt x="15373" y="342"/>
                  <a:pt x="22033" y="3672"/>
                </a:cubicBezTo>
                <a:cubicBezTo>
                  <a:pt x="25981" y="5646"/>
                  <a:pt x="25280" y="13050"/>
                  <a:pt x="29378" y="14689"/>
                </a:cubicBezTo>
                <a:cubicBezTo>
                  <a:pt x="38541" y="18354"/>
                  <a:pt x="48963" y="17137"/>
                  <a:pt x="58756" y="18361"/>
                </a:cubicBezTo>
                <a:cubicBezTo>
                  <a:pt x="59980" y="23257"/>
                  <a:pt x="59105" y="29252"/>
                  <a:pt x="62429" y="33050"/>
                </a:cubicBezTo>
                <a:cubicBezTo>
                  <a:pt x="68242" y="39693"/>
                  <a:pt x="76088" y="44948"/>
                  <a:pt x="84462" y="47739"/>
                </a:cubicBezTo>
                <a:cubicBezTo>
                  <a:pt x="118167" y="58974"/>
                  <a:pt x="98792" y="54314"/>
                  <a:pt x="143219" y="58756"/>
                </a:cubicBezTo>
                <a:cubicBezTo>
                  <a:pt x="172602" y="78346"/>
                  <a:pt x="137094" y="52632"/>
                  <a:pt x="161580" y="77118"/>
                </a:cubicBezTo>
                <a:cubicBezTo>
                  <a:pt x="164701" y="80239"/>
                  <a:pt x="168925" y="82014"/>
                  <a:pt x="172597" y="84462"/>
                </a:cubicBezTo>
                <a:cubicBezTo>
                  <a:pt x="173821" y="88134"/>
                  <a:pt x="173533" y="92742"/>
                  <a:pt x="176270" y="95479"/>
                </a:cubicBezTo>
                <a:cubicBezTo>
                  <a:pt x="179007" y="98216"/>
                  <a:pt x="183903" y="97271"/>
                  <a:pt x="187286" y="99151"/>
                </a:cubicBezTo>
                <a:cubicBezTo>
                  <a:pt x="200656" y="106579"/>
                  <a:pt x="214193" y="121185"/>
                  <a:pt x="231354" y="121185"/>
                </a:cubicBezTo>
                <a:lnTo>
                  <a:pt x="235026" y="121185"/>
                </a:lnTo>
              </a:path>
            </a:pathLst>
          </a:custGeom>
          <a:noFill/>
          <a:ln w="25400">
            <a:solidFill>
              <a:schemeClr val="accent2">
                <a:lumMod val="75000"/>
              </a:schemeClr>
            </a:solidFill>
            <a:headEnd type="oval" w="sm" len="sm"/>
            <a:tailEnd type="oval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5" name="Forma libre 24"/>
          <p:cNvSpPr/>
          <p:nvPr/>
        </p:nvSpPr>
        <p:spPr>
          <a:xfrm>
            <a:off x="2281836" y="2954871"/>
            <a:ext cx="486800" cy="466173"/>
          </a:xfrm>
          <a:custGeom>
            <a:avLst/>
            <a:gdLst>
              <a:gd name="connsiteX0" fmla="*/ 0 w 503103"/>
              <a:gd name="connsiteY0" fmla="*/ 477397 h 477397"/>
              <a:gd name="connsiteX1" fmla="*/ 18361 w 503103"/>
              <a:gd name="connsiteY1" fmla="*/ 459036 h 477397"/>
              <a:gd name="connsiteX2" fmla="*/ 47740 w 503103"/>
              <a:gd name="connsiteY2" fmla="*/ 433330 h 477397"/>
              <a:gd name="connsiteX3" fmla="*/ 73446 w 503103"/>
              <a:gd name="connsiteY3" fmla="*/ 429658 h 477397"/>
              <a:gd name="connsiteX4" fmla="*/ 91807 w 503103"/>
              <a:gd name="connsiteY4" fmla="*/ 414968 h 477397"/>
              <a:gd name="connsiteX5" fmla="*/ 102824 w 503103"/>
              <a:gd name="connsiteY5" fmla="*/ 411296 h 477397"/>
              <a:gd name="connsiteX6" fmla="*/ 113841 w 503103"/>
              <a:gd name="connsiteY6" fmla="*/ 400279 h 477397"/>
              <a:gd name="connsiteX7" fmla="*/ 135875 w 503103"/>
              <a:gd name="connsiteY7" fmla="*/ 392935 h 477397"/>
              <a:gd name="connsiteX8" fmla="*/ 146891 w 503103"/>
              <a:gd name="connsiteY8" fmla="*/ 385590 h 477397"/>
              <a:gd name="connsiteX9" fmla="*/ 190959 w 503103"/>
              <a:gd name="connsiteY9" fmla="*/ 374573 h 477397"/>
              <a:gd name="connsiteX10" fmla="*/ 194631 w 503103"/>
              <a:gd name="connsiteY10" fmla="*/ 363556 h 477397"/>
              <a:gd name="connsiteX11" fmla="*/ 216665 w 503103"/>
              <a:gd name="connsiteY11" fmla="*/ 345195 h 477397"/>
              <a:gd name="connsiteX12" fmla="*/ 231354 w 503103"/>
              <a:gd name="connsiteY12" fmla="*/ 323161 h 477397"/>
              <a:gd name="connsiteX13" fmla="*/ 253388 w 503103"/>
              <a:gd name="connsiteY13" fmla="*/ 315817 h 477397"/>
              <a:gd name="connsiteX14" fmla="*/ 264405 w 503103"/>
              <a:gd name="connsiteY14" fmla="*/ 308472 h 477397"/>
              <a:gd name="connsiteX15" fmla="*/ 293783 w 503103"/>
              <a:gd name="connsiteY15" fmla="*/ 301127 h 477397"/>
              <a:gd name="connsiteX16" fmla="*/ 279094 w 503103"/>
              <a:gd name="connsiteY16" fmla="*/ 260732 h 477397"/>
              <a:gd name="connsiteX17" fmla="*/ 264405 w 503103"/>
              <a:gd name="connsiteY17" fmla="*/ 238699 h 477397"/>
              <a:gd name="connsiteX18" fmla="*/ 268077 w 503103"/>
              <a:gd name="connsiteY18" fmla="*/ 212993 h 477397"/>
              <a:gd name="connsiteX19" fmla="*/ 290111 w 503103"/>
              <a:gd name="connsiteY19" fmla="*/ 201976 h 477397"/>
              <a:gd name="connsiteX20" fmla="*/ 323161 w 503103"/>
              <a:gd name="connsiteY20" fmla="*/ 187286 h 477397"/>
              <a:gd name="connsiteX21" fmla="*/ 334178 w 503103"/>
              <a:gd name="connsiteY21" fmla="*/ 183614 h 477397"/>
              <a:gd name="connsiteX22" fmla="*/ 345195 w 503103"/>
              <a:gd name="connsiteY22" fmla="*/ 176270 h 477397"/>
              <a:gd name="connsiteX23" fmla="*/ 367229 w 503103"/>
              <a:gd name="connsiteY23" fmla="*/ 168925 h 477397"/>
              <a:gd name="connsiteX24" fmla="*/ 378246 w 503103"/>
              <a:gd name="connsiteY24" fmla="*/ 165253 h 477397"/>
              <a:gd name="connsiteX25" fmla="*/ 403952 w 503103"/>
              <a:gd name="connsiteY25" fmla="*/ 135874 h 477397"/>
              <a:gd name="connsiteX26" fmla="*/ 429658 w 503103"/>
              <a:gd name="connsiteY26" fmla="*/ 102824 h 477397"/>
              <a:gd name="connsiteX27" fmla="*/ 437002 w 503103"/>
              <a:gd name="connsiteY27" fmla="*/ 91807 h 477397"/>
              <a:gd name="connsiteX28" fmla="*/ 448019 w 503103"/>
              <a:gd name="connsiteY28" fmla="*/ 69773 h 477397"/>
              <a:gd name="connsiteX29" fmla="*/ 451691 w 503103"/>
              <a:gd name="connsiteY29" fmla="*/ 58756 h 477397"/>
              <a:gd name="connsiteX30" fmla="*/ 466381 w 503103"/>
              <a:gd name="connsiteY30" fmla="*/ 36723 h 477397"/>
              <a:gd name="connsiteX31" fmla="*/ 488414 w 503103"/>
              <a:gd name="connsiteY31" fmla="*/ 18361 h 477397"/>
              <a:gd name="connsiteX32" fmla="*/ 503103 w 503103"/>
              <a:gd name="connsiteY32" fmla="*/ 0 h 477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503103" h="477397">
                <a:moveTo>
                  <a:pt x="0" y="477397"/>
                </a:moveTo>
                <a:cubicBezTo>
                  <a:pt x="6120" y="471277"/>
                  <a:pt x="12661" y="465550"/>
                  <a:pt x="18361" y="459036"/>
                </a:cubicBezTo>
                <a:cubicBezTo>
                  <a:pt x="28241" y="447745"/>
                  <a:pt x="26756" y="436327"/>
                  <a:pt x="47740" y="433330"/>
                </a:cubicBezTo>
                <a:lnTo>
                  <a:pt x="73446" y="429658"/>
                </a:lnTo>
                <a:cubicBezTo>
                  <a:pt x="101139" y="420425"/>
                  <a:pt x="68074" y="433954"/>
                  <a:pt x="91807" y="414968"/>
                </a:cubicBezTo>
                <a:cubicBezTo>
                  <a:pt x="94830" y="412550"/>
                  <a:pt x="99152" y="412520"/>
                  <a:pt x="102824" y="411296"/>
                </a:cubicBezTo>
                <a:cubicBezTo>
                  <a:pt x="106496" y="407624"/>
                  <a:pt x="109301" y="402801"/>
                  <a:pt x="113841" y="400279"/>
                </a:cubicBezTo>
                <a:cubicBezTo>
                  <a:pt x="120609" y="396519"/>
                  <a:pt x="135875" y="392935"/>
                  <a:pt x="135875" y="392935"/>
                </a:cubicBezTo>
                <a:cubicBezTo>
                  <a:pt x="139547" y="390487"/>
                  <a:pt x="142858" y="387382"/>
                  <a:pt x="146891" y="385590"/>
                </a:cubicBezTo>
                <a:cubicBezTo>
                  <a:pt x="164345" y="377833"/>
                  <a:pt x="172487" y="377652"/>
                  <a:pt x="190959" y="374573"/>
                </a:cubicBezTo>
                <a:cubicBezTo>
                  <a:pt x="192183" y="370901"/>
                  <a:pt x="192484" y="366777"/>
                  <a:pt x="194631" y="363556"/>
                </a:cubicBezTo>
                <a:cubicBezTo>
                  <a:pt x="200287" y="355073"/>
                  <a:pt x="208535" y="350614"/>
                  <a:pt x="216665" y="345195"/>
                </a:cubicBezTo>
                <a:cubicBezTo>
                  <a:pt x="220320" y="330575"/>
                  <a:pt x="217089" y="329501"/>
                  <a:pt x="231354" y="323161"/>
                </a:cubicBezTo>
                <a:cubicBezTo>
                  <a:pt x="238429" y="320017"/>
                  <a:pt x="253388" y="315817"/>
                  <a:pt x="253388" y="315817"/>
                </a:cubicBezTo>
                <a:cubicBezTo>
                  <a:pt x="257060" y="313369"/>
                  <a:pt x="260457" y="310446"/>
                  <a:pt x="264405" y="308472"/>
                </a:cubicBezTo>
                <a:cubicBezTo>
                  <a:pt x="271930" y="304709"/>
                  <a:pt x="286804" y="302523"/>
                  <a:pt x="293783" y="301127"/>
                </a:cubicBezTo>
                <a:cubicBezTo>
                  <a:pt x="286544" y="235968"/>
                  <a:pt x="300560" y="285265"/>
                  <a:pt x="279094" y="260732"/>
                </a:cubicBezTo>
                <a:cubicBezTo>
                  <a:pt x="273281" y="254089"/>
                  <a:pt x="264405" y="238699"/>
                  <a:pt x="264405" y="238699"/>
                </a:cubicBezTo>
                <a:cubicBezTo>
                  <a:pt x="265629" y="230130"/>
                  <a:pt x="264562" y="220903"/>
                  <a:pt x="268077" y="212993"/>
                </a:cubicBezTo>
                <a:cubicBezTo>
                  <a:pt x="270553" y="207421"/>
                  <a:pt x="285222" y="203606"/>
                  <a:pt x="290111" y="201976"/>
                </a:cubicBezTo>
                <a:cubicBezTo>
                  <a:pt x="307568" y="190337"/>
                  <a:pt x="296942" y="196026"/>
                  <a:pt x="323161" y="187286"/>
                </a:cubicBezTo>
                <a:cubicBezTo>
                  <a:pt x="326833" y="186062"/>
                  <a:pt x="330957" y="185761"/>
                  <a:pt x="334178" y="183614"/>
                </a:cubicBezTo>
                <a:cubicBezTo>
                  <a:pt x="337850" y="181166"/>
                  <a:pt x="341162" y="178062"/>
                  <a:pt x="345195" y="176270"/>
                </a:cubicBezTo>
                <a:cubicBezTo>
                  <a:pt x="352270" y="173126"/>
                  <a:pt x="359884" y="171373"/>
                  <a:pt x="367229" y="168925"/>
                </a:cubicBezTo>
                <a:lnTo>
                  <a:pt x="378246" y="165253"/>
                </a:lnTo>
                <a:cubicBezTo>
                  <a:pt x="409467" y="144436"/>
                  <a:pt x="361091" y="178731"/>
                  <a:pt x="403952" y="135874"/>
                </a:cubicBezTo>
                <a:cubicBezTo>
                  <a:pt x="421210" y="118617"/>
                  <a:pt x="412090" y="129178"/>
                  <a:pt x="429658" y="102824"/>
                </a:cubicBezTo>
                <a:cubicBezTo>
                  <a:pt x="432106" y="99152"/>
                  <a:pt x="435606" y="95994"/>
                  <a:pt x="437002" y="91807"/>
                </a:cubicBezTo>
                <a:cubicBezTo>
                  <a:pt x="446237" y="64108"/>
                  <a:pt x="433778" y="98257"/>
                  <a:pt x="448019" y="69773"/>
                </a:cubicBezTo>
                <a:cubicBezTo>
                  <a:pt x="449750" y="66311"/>
                  <a:pt x="449811" y="62140"/>
                  <a:pt x="451691" y="58756"/>
                </a:cubicBezTo>
                <a:cubicBezTo>
                  <a:pt x="455978" y="51040"/>
                  <a:pt x="459037" y="41620"/>
                  <a:pt x="466381" y="36723"/>
                </a:cubicBezTo>
                <a:cubicBezTo>
                  <a:pt x="477212" y="29501"/>
                  <a:pt x="479578" y="28963"/>
                  <a:pt x="488414" y="18361"/>
                </a:cubicBezTo>
                <a:cubicBezTo>
                  <a:pt x="511577" y="-9434"/>
                  <a:pt x="481737" y="21366"/>
                  <a:pt x="503103" y="0"/>
                </a:cubicBezTo>
              </a:path>
            </a:pathLst>
          </a:custGeom>
          <a:noFill/>
          <a:ln w="25400">
            <a:solidFill>
              <a:schemeClr val="accent2">
                <a:lumMod val="75000"/>
              </a:schemeClr>
            </a:solidFill>
            <a:headEnd type="oval" w="sm" len="sm"/>
            <a:tailEnd type="oval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6" name="Forma libre 25"/>
          <p:cNvSpPr/>
          <p:nvPr/>
        </p:nvSpPr>
        <p:spPr>
          <a:xfrm>
            <a:off x="1058963" y="3939045"/>
            <a:ext cx="532993" cy="903660"/>
          </a:xfrm>
          <a:custGeom>
            <a:avLst/>
            <a:gdLst>
              <a:gd name="connsiteX0" fmla="*/ 14689 w 550843"/>
              <a:gd name="connsiteY0" fmla="*/ 925417 h 925417"/>
              <a:gd name="connsiteX1" fmla="*/ 18361 w 550843"/>
              <a:gd name="connsiteY1" fmla="*/ 885022 h 925417"/>
              <a:gd name="connsiteX2" fmla="*/ 25706 w 550843"/>
              <a:gd name="connsiteY2" fmla="*/ 862988 h 925417"/>
              <a:gd name="connsiteX3" fmla="*/ 29378 w 550843"/>
              <a:gd name="connsiteY3" fmla="*/ 851971 h 925417"/>
              <a:gd name="connsiteX4" fmla="*/ 22033 w 550843"/>
              <a:gd name="connsiteY4" fmla="*/ 778526 h 925417"/>
              <a:gd name="connsiteX5" fmla="*/ 14689 w 550843"/>
              <a:gd name="connsiteY5" fmla="*/ 767509 h 925417"/>
              <a:gd name="connsiteX6" fmla="*/ 3672 w 550843"/>
              <a:gd name="connsiteY6" fmla="*/ 734458 h 925417"/>
              <a:gd name="connsiteX7" fmla="*/ 0 w 550843"/>
              <a:gd name="connsiteY7" fmla="*/ 723441 h 925417"/>
              <a:gd name="connsiteX8" fmla="*/ 3672 w 550843"/>
              <a:gd name="connsiteY8" fmla="*/ 697735 h 925417"/>
              <a:gd name="connsiteX9" fmla="*/ 14689 w 550843"/>
              <a:gd name="connsiteY9" fmla="*/ 694063 h 925417"/>
              <a:gd name="connsiteX10" fmla="*/ 22033 w 550843"/>
              <a:gd name="connsiteY10" fmla="*/ 683046 h 925417"/>
              <a:gd name="connsiteX11" fmla="*/ 33050 w 550843"/>
              <a:gd name="connsiteY11" fmla="*/ 672029 h 925417"/>
              <a:gd name="connsiteX12" fmla="*/ 51412 w 550843"/>
              <a:gd name="connsiteY12" fmla="*/ 638979 h 925417"/>
              <a:gd name="connsiteX13" fmla="*/ 66101 w 550843"/>
              <a:gd name="connsiteY13" fmla="*/ 616945 h 925417"/>
              <a:gd name="connsiteX14" fmla="*/ 73445 w 550843"/>
              <a:gd name="connsiteY14" fmla="*/ 605928 h 925417"/>
              <a:gd name="connsiteX15" fmla="*/ 84462 w 550843"/>
              <a:gd name="connsiteY15" fmla="*/ 594911 h 925417"/>
              <a:gd name="connsiteX16" fmla="*/ 102824 w 550843"/>
              <a:gd name="connsiteY16" fmla="*/ 565533 h 925417"/>
              <a:gd name="connsiteX17" fmla="*/ 110168 w 550843"/>
              <a:gd name="connsiteY17" fmla="*/ 554516 h 925417"/>
              <a:gd name="connsiteX18" fmla="*/ 121185 w 550843"/>
              <a:gd name="connsiteY18" fmla="*/ 550844 h 925417"/>
              <a:gd name="connsiteX19" fmla="*/ 132202 w 550843"/>
              <a:gd name="connsiteY19" fmla="*/ 543499 h 925417"/>
              <a:gd name="connsiteX20" fmla="*/ 146891 w 550843"/>
              <a:gd name="connsiteY20" fmla="*/ 521465 h 925417"/>
              <a:gd name="connsiteX21" fmla="*/ 165253 w 550843"/>
              <a:gd name="connsiteY21" fmla="*/ 499432 h 925417"/>
              <a:gd name="connsiteX22" fmla="*/ 187286 w 550843"/>
              <a:gd name="connsiteY22" fmla="*/ 484742 h 925417"/>
              <a:gd name="connsiteX23" fmla="*/ 201975 w 550843"/>
              <a:gd name="connsiteY23" fmla="*/ 462709 h 925417"/>
              <a:gd name="connsiteX24" fmla="*/ 205648 w 550843"/>
              <a:gd name="connsiteY24" fmla="*/ 451692 h 925417"/>
              <a:gd name="connsiteX25" fmla="*/ 220337 w 550843"/>
              <a:gd name="connsiteY25" fmla="*/ 429658 h 925417"/>
              <a:gd name="connsiteX26" fmla="*/ 246043 w 550843"/>
              <a:gd name="connsiteY26" fmla="*/ 425986 h 925417"/>
              <a:gd name="connsiteX27" fmla="*/ 260732 w 550843"/>
              <a:gd name="connsiteY27" fmla="*/ 403952 h 925417"/>
              <a:gd name="connsiteX28" fmla="*/ 268077 w 550843"/>
              <a:gd name="connsiteY28" fmla="*/ 392935 h 925417"/>
              <a:gd name="connsiteX29" fmla="*/ 290110 w 550843"/>
              <a:gd name="connsiteY29" fmla="*/ 378246 h 925417"/>
              <a:gd name="connsiteX30" fmla="*/ 301127 w 550843"/>
              <a:gd name="connsiteY30" fmla="*/ 370901 h 925417"/>
              <a:gd name="connsiteX31" fmla="*/ 341522 w 550843"/>
              <a:gd name="connsiteY31" fmla="*/ 356212 h 925417"/>
              <a:gd name="connsiteX32" fmla="*/ 348867 w 550843"/>
              <a:gd name="connsiteY32" fmla="*/ 345195 h 925417"/>
              <a:gd name="connsiteX33" fmla="*/ 374573 w 550843"/>
              <a:gd name="connsiteY33" fmla="*/ 315817 h 925417"/>
              <a:gd name="connsiteX34" fmla="*/ 385590 w 550843"/>
              <a:gd name="connsiteY34" fmla="*/ 308473 h 925417"/>
              <a:gd name="connsiteX35" fmla="*/ 400279 w 550843"/>
              <a:gd name="connsiteY35" fmla="*/ 293783 h 925417"/>
              <a:gd name="connsiteX36" fmla="*/ 407624 w 550843"/>
              <a:gd name="connsiteY36" fmla="*/ 282766 h 925417"/>
              <a:gd name="connsiteX37" fmla="*/ 418641 w 550843"/>
              <a:gd name="connsiteY37" fmla="*/ 242371 h 925417"/>
              <a:gd name="connsiteX38" fmla="*/ 422313 w 550843"/>
              <a:gd name="connsiteY38" fmla="*/ 231354 h 925417"/>
              <a:gd name="connsiteX39" fmla="*/ 433330 w 550843"/>
              <a:gd name="connsiteY39" fmla="*/ 224010 h 925417"/>
              <a:gd name="connsiteX40" fmla="*/ 451691 w 550843"/>
              <a:gd name="connsiteY40" fmla="*/ 190959 h 925417"/>
              <a:gd name="connsiteX41" fmla="*/ 462708 w 550843"/>
              <a:gd name="connsiteY41" fmla="*/ 143220 h 925417"/>
              <a:gd name="connsiteX42" fmla="*/ 473725 w 550843"/>
              <a:gd name="connsiteY42" fmla="*/ 139547 h 925417"/>
              <a:gd name="connsiteX43" fmla="*/ 481069 w 550843"/>
              <a:gd name="connsiteY43" fmla="*/ 128530 h 925417"/>
              <a:gd name="connsiteX44" fmla="*/ 492086 w 550843"/>
              <a:gd name="connsiteY44" fmla="*/ 124858 h 925417"/>
              <a:gd name="connsiteX45" fmla="*/ 503103 w 550843"/>
              <a:gd name="connsiteY45" fmla="*/ 117513 h 925417"/>
              <a:gd name="connsiteX46" fmla="*/ 525137 w 550843"/>
              <a:gd name="connsiteY46" fmla="*/ 106497 h 925417"/>
              <a:gd name="connsiteX47" fmla="*/ 536154 w 550843"/>
              <a:gd name="connsiteY47" fmla="*/ 84463 h 925417"/>
              <a:gd name="connsiteX48" fmla="*/ 550843 w 550843"/>
              <a:gd name="connsiteY48" fmla="*/ 33051 h 925417"/>
              <a:gd name="connsiteX49" fmla="*/ 550843 w 550843"/>
              <a:gd name="connsiteY49" fmla="*/ 0 h 925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550843" h="925417">
                <a:moveTo>
                  <a:pt x="14689" y="925417"/>
                </a:moveTo>
                <a:cubicBezTo>
                  <a:pt x="15913" y="911952"/>
                  <a:pt x="16011" y="898337"/>
                  <a:pt x="18361" y="885022"/>
                </a:cubicBezTo>
                <a:cubicBezTo>
                  <a:pt x="19706" y="877398"/>
                  <a:pt x="23258" y="870333"/>
                  <a:pt x="25706" y="862988"/>
                </a:cubicBezTo>
                <a:lnTo>
                  <a:pt x="29378" y="851971"/>
                </a:lnTo>
                <a:cubicBezTo>
                  <a:pt x="29162" y="848294"/>
                  <a:pt x="31616" y="797691"/>
                  <a:pt x="22033" y="778526"/>
                </a:cubicBezTo>
                <a:cubicBezTo>
                  <a:pt x="20059" y="774579"/>
                  <a:pt x="16481" y="771542"/>
                  <a:pt x="14689" y="767509"/>
                </a:cubicBezTo>
                <a:cubicBezTo>
                  <a:pt x="14684" y="767499"/>
                  <a:pt x="5510" y="739972"/>
                  <a:pt x="3672" y="734458"/>
                </a:cubicBezTo>
                <a:lnTo>
                  <a:pt x="0" y="723441"/>
                </a:lnTo>
                <a:cubicBezTo>
                  <a:pt x="1224" y="714872"/>
                  <a:pt x="-199" y="705477"/>
                  <a:pt x="3672" y="697735"/>
                </a:cubicBezTo>
                <a:cubicBezTo>
                  <a:pt x="5403" y="694273"/>
                  <a:pt x="11666" y="696481"/>
                  <a:pt x="14689" y="694063"/>
                </a:cubicBezTo>
                <a:cubicBezTo>
                  <a:pt x="18135" y="691306"/>
                  <a:pt x="19208" y="686437"/>
                  <a:pt x="22033" y="683046"/>
                </a:cubicBezTo>
                <a:cubicBezTo>
                  <a:pt x="25358" y="679056"/>
                  <a:pt x="29378" y="675701"/>
                  <a:pt x="33050" y="672029"/>
                </a:cubicBezTo>
                <a:cubicBezTo>
                  <a:pt x="39514" y="652637"/>
                  <a:pt x="34574" y="664236"/>
                  <a:pt x="51412" y="638979"/>
                </a:cubicBezTo>
                <a:lnTo>
                  <a:pt x="66101" y="616945"/>
                </a:lnTo>
                <a:cubicBezTo>
                  <a:pt x="68549" y="613273"/>
                  <a:pt x="70324" y="609049"/>
                  <a:pt x="73445" y="605928"/>
                </a:cubicBezTo>
                <a:lnTo>
                  <a:pt x="84462" y="594911"/>
                </a:lnTo>
                <a:cubicBezTo>
                  <a:pt x="93203" y="568690"/>
                  <a:pt x="85365" y="577171"/>
                  <a:pt x="102824" y="565533"/>
                </a:cubicBezTo>
                <a:cubicBezTo>
                  <a:pt x="105272" y="561861"/>
                  <a:pt x="106722" y="557273"/>
                  <a:pt x="110168" y="554516"/>
                </a:cubicBezTo>
                <a:cubicBezTo>
                  <a:pt x="113191" y="552098"/>
                  <a:pt x="117723" y="552575"/>
                  <a:pt x="121185" y="550844"/>
                </a:cubicBezTo>
                <a:cubicBezTo>
                  <a:pt x="125133" y="548870"/>
                  <a:pt x="128530" y="545947"/>
                  <a:pt x="132202" y="543499"/>
                </a:cubicBezTo>
                <a:lnTo>
                  <a:pt x="146891" y="521465"/>
                </a:lnTo>
                <a:cubicBezTo>
                  <a:pt x="153420" y="511671"/>
                  <a:pt x="155464" y="507046"/>
                  <a:pt x="165253" y="499432"/>
                </a:cubicBezTo>
                <a:cubicBezTo>
                  <a:pt x="172221" y="494013"/>
                  <a:pt x="187286" y="484742"/>
                  <a:pt x="187286" y="484742"/>
                </a:cubicBezTo>
                <a:cubicBezTo>
                  <a:pt x="192182" y="477398"/>
                  <a:pt x="199183" y="471083"/>
                  <a:pt x="201975" y="462709"/>
                </a:cubicBezTo>
                <a:cubicBezTo>
                  <a:pt x="203199" y="459037"/>
                  <a:pt x="203768" y="455076"/>
                  <a:pt x="205648" y="451692"/>
                </a:cubicBezTo>
                <a:cubicBezTo>
                  <a:pt x="209935" y="443976"/>
                  <a:pt x="211599" y="430906"/>
                  <a:pt x="220337" y="429658"/>
                </a:cubicBezTo>
                <a:lnTo>
                  <a:pt x="246043" y="425986"/>
                </a:lnTo>
                <a:lnTo>
                  <a:pt x="260732" y="403952"/>
                </a:lnTo>
                <a:cubicBezTo>
                  <a:pt x="263180" y="400280"/>
                  <a:pt x="264405" y="395383"/>
                  <a:pt x="268077" y="392935"/>
                </a:cubicBezTo>
                <a:lnTo>
                  <a:pt x="290110" y="378246"/>
                </a:lnTo>
                <a:lnTo>
                  <a:pt x="301127" y="370901"/>
                </a:lnTo>
                <a:cubicBezTo>
                  <a:pt x="317934" y="345694"/>
                  <a:pt x="295765" y="372852"/>
                  <a:pt x="341522" y="356212"/>
                </a:cubicBezTo>
                <a:cubicBezTo>
                  <a:pt x="345670" y="354704"/>
                  <a:pt x="346419" y="348867"/>
                  <a:pt x="348867" y="345195"/>
                </a:cubicBezTo>
                <a:cubicBezTo>
                  <a:pt x="354680" y="321943"/>
                  <a:pt x="348340" y="333305"/>
                  <a:pt x="374573" y="315817"/>
                </a:cubicBezTo>
                <a:lnTo>
                  <a:pt x="385590" y="308473"/>
                </a:lnTo>
                <a:cubicBezTo>
                  <a:pt x="393601" y="284437"/>
                  <a:pt x="382474" y="308027"/>
                  <a:pt x="400279" y="293783"/>
                </a:cubicBezTo>
                <a:cubicBezTo>
                  <a:pt x="403725" y="291026"/>
                  <a:pt x="405176" y="286438"/>
                  <a:pt x="407624" y="282766"/>
                </a:cubicBezTo>
                <a:cubicBezTo>
                  <a:pt x="423378" y="235502"/>
                  <a:pt x="408260" y="283893"/>
                  <a:pt x="418641" y="242371"/>
                </a:cubicBezTo>
                <a:cubicBezTo>
                  <a:pt x="419580" y="238616"/>
                  <a:pt x="419895" y="234377"/>
                  <a:pt x="422313" y="231354"/>
                </a:cubicBezTo>
                <a:cubicBezTo>
                  <a:pt x="425070" y="227908"/>
                  <a:pt x="429658" y="226458"/>
                  <a:pt x="433330" y="224010"/>
                </a:cubicBezTo>
                <a:cubicBezTo>
                  <a:pt x="450166" y="198755"/>
                  <a:pt x="445228" y="210350"/>
                  <a:pt x="451691" y="190959"/>
                </a:cubicBezTo>
                <a:cubicBezTo>
                  <a:pt x="452798" y="179889"/>
                  <a:pt x="449616" y="153693"/>
                  <a:pt x="462708" y="143220"/>
                </a:cubicBezTo>
                <a:cubicBezTo>
                  <a:pt x="465731" y="140802"/>
                  <a:pt x="470053" y="140771"/>
                  <a:pt x="473725" y="139547"/>
                </a:cubicBezTo>
                <a:cubicBezTo>
                  <a:pt x="476173" y="135875"/>
                  <a:pt x="477623" y="131287"/>
                  <a:pt x="481069" y="128530"/>
                </a:cubicBezTo>
                <a:cubicBezTo>
                  <a:pt x="484092" y="126112"/>
                  <a:pt x="488624" y="126589"/>
                  <a:pt x="492086" y="124858"/>
                </a:cubicBezTo>
                <a:cubicBezTo>
                  <a:pt x="496034" y="122884"/>
                  <a:pt x="499155" y="119487"/>
                  <a:pt x="503103" y="117513"/>
                </a:cubicBezTo>
                <a:cubicBezTo>
                  <a:pt x="533519" y="102305"/>
                  <a:pt x="493555" y="127550"/>
                  <a:pt x="525137" y="106497"/>
                </a:cubicBezTo>
                <a:cubicBezTo>
                  <a:pt x="538529" y="66319"/>
                  <a:pt x="517171" y="127176"/>
                  <a:pt x="536154" y="84463"/>
                </a:cubicBezTo>
                <a:cubicBezTo>
                  <a:pt x="539616" y="76673"/>
                  <a:pt x="550843" y="38882"/>
                  <a:pt x="550843" y="33051"/>
                </a:cubicBezTo>
                <a:lnTo>
                  <a:pt x="550843" y="0"/>
                </a:lnTo>
              </a:path>
            </a:pathLst>
          </a:custGeom>
          <a:noFill/>
          <a:ln w="25400">
            <a:solidFill>
              <a:schemeClr val="accent2">
                <a:lumMod val="75000"/>
              </a:schemeClr>
            </a:solidFill>
            <a:headEnd type="oval" w="sm" len="sm"/>
            <a:tailEnd type="oval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7" name="Forma libre 26"/>
          <p:cNvSpPr/>
          <p:nvPr/>
        </p:nvSpPr>
        <p:spPr>
          <a:xfrm>
            <a:off x="1062422" y="3902321"/>
            <a:ext cx="53505" cy="229501"/>
          </a:xfrm>
          <a:custGeom>
            <a:avLst/>
            <a:gdLst>
              <a:gd name="connsiteX0" fmla="*/ 55297 w 55297"/>
              <a:gd name="connsiteY0" fmla="*/ 0 h 235027"/>
              <a:gd name="connsiteX1" fmla="*/ 36936 w 55297"/>
              <a:gd name="connsiteY1" fmla="*/ 14689 h 235027"/>
              <a:gd name="connsiteX2" fmla="*/ 33263 w 55297"/>
              <a:gd name="connsiteY2" fmla="*/ 25706 h 235027"/>
              <a:gd name="connsiteX3" fmla="*/ 36936 w 55297"/>
              <a:gd name="connsiteY3" fmla="*/ 106497 h 235027"/>
              <a:gd name="connsiteX4" fmla="*/ 44280 w 55297"/>
              <a:gd name="connsiteY4" fmla="*/ 128530 h 235027"/>
              <a:gd name="connsiteX5" fmla="*/ 40608 w 55297"/>
              <a:gd name="connsiteY5" fmla="*/ 157909 h 235027"/>
              <a:gd name="connsiteX6" fmla="*/ 33263 w 55297"/>
              <a:gd name="connsiteY6" fmla="*/ 168926 h 235027"/>
              <a:gd name="connsiteX7" fmla="*/ 29591 w 55297"/>
              <a:gd name="connsiteY7" fmla="*/ 201976 h 235027"/>
              <a:gd name="connsiteX8" fmla="*/ 11230 w 55297"/>
              <a:gd name="connsiteY8" fmla="*/ 205649 h 235027"/>
              <a:gd name="connsiteX9" fmla="*/ 213 w 55297"/>
              <a:gd name="connsiteY9" fmla="*/ 227682 h 235027"/>
              <a:gd name="connsiteX10" fmla="*/ 213 w 55297"/>
              <a:gd name="connsiteY10" fmla="*/ 235027 h 23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297" h="235027">
                <a:moveTo>
                  <a:pt x="55297" y="0"/>
                </a:moveTo>
                <a:cubicBezTo>
                  <a:pt x="49177" y="4896"/>
                  <a:pt x="42037" y="8738"/>
                  <a:pt x="36936" y="14689"/>
                </a:cubicBezTo>
                <a:cubicBezTo>
                  <a:pt x="34417" y="17628"/>
                  <a:pt x="33263" y="21835"/>
                  <a:pt x="33263" y="25706"/>
                </a:cubicBezTo>
                <a:cubicBezTo>
                  <a:pt x="33263" y="52664"/>
                  <a:pt x="34064" y="79692"/>
                  <a:pt x="36936" y="106497"/>
                </a:cubicBezTo>
                <a:cubicBezTo>
                  <a:pt x="37761" y="114195"/>
                  <a:pt x="44280" y="128530"/>
                  <a:pt x="44280" y="128530"/>
                </a:cubicBezTo>
                <a:cubicBezTo>
                  <a:pt x="43056" y="138323"/>
                  <a:pt x="43205" y="148388"/>
                  <a:pt x="40608" y="157909"/>
                </a:cubicBezTo>
                <a:cubicBezTo>
                  <a:pt x="39447" y="162167"/>
                  <a:pt x="34333" y="164644"/>
                  <a:pt x="33263" y="168926"/>
                </a:cubicBezTo>
                <a:cubicBezTo>
                  <a:pt x="30575" y="179679"/>
                  <a:pt x="35294" y="192471"/>
                  <a:pt x="29591" y="201976"/>
                </a:cubicBezTo>
                <a:cubicBezTo>
                  <a:pt x="26380" y="207328"/>
                  <a:pt x="17350" y="204425"/>
                  <a:pt x="11230" y="205649"/>
                </a:cubicBezTo>
                <a:cubicBezTo>
                  <a:pt x="5039" y="214934"/>
                  <a:pt x="2385" y="216821"/>
                  <a:pt x="213" y="227682"/>
                </a:cubicBezTo>
                <a:cubicBezTo>
                  <a:pt x="-267" y="230083"/>
                  <a:pt x="213" y="232579"/>
                  <a:pt x="213" y="235027"/>
                </a:cubicBezTo>
              </a:path>
            </a:pathLst>
          </a:custGeom>
          <a:noFill/>
          <a:ln w="25400">
            <a:solidFill>
              <a:schemeClr val="accent2">
                <a:lumMod val="75000"/>
              </a:schemeClr>
            </a:solidFill>
            <a:headEnd type="oval" w="sm" len="sm"/>
            <a:tailEnd type="oval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8" name="Forma libre 27"/>
          <p:cNvSpPr/>
          <p:nvPr/>
        </p:nvSpPr>
        <p:spPr>
          <a:xfrm>
            <a:off x="2164322" y="2220241"/>
            <a:ext cx="319796" cy="45719"/>
          </a:xfrm>
          <a:custGeom>
            <a:avLst/>
            <a:gdLst>
              <a:gd name="connsiteX0" fmla="*/ 0 w 330506"/>
              <a:gd name="connsiteY0" fmla="*/ 33222 h 44238"/>
              <a:gd name="connsiteX1" fmla="*/ 36722 w 330506"/>
              <a:gd name="connsiteY1" fmla="*/ 40566 h 44238"/>
              <a:gd name="connsiteX2" fmla="*/ 47739 w 330506"/>
              <a:gd name="connsiteY2" fmla="*/ 44238 h 44238"/>
              <a:gd name="connsiteX3" fmla="*/ 88135 w 330506"/>
              <a:gd name="connsiteY3" fmla="*/ 40566 h 44238"/>
              <a:gd name="connsiteX4" fmla="*/ 99151 w 330506"/>
              <a:gd name="connsiteY4" fmla="*/ 33222 h 44238"/>
              <a:gd name="connsiteX5" fmla="*/ 121185 w 330506"/>
              <a:gd name="connsiteY5" fmla="*/ 25877 h 44238"/>
              <a:gd name="connsiteX6" fmla="*/ 132202 w 330506"/>
              <a:gd name="connsiteY6" fmla="*/ 18532 h 44238"/>
              <a:gd name="connsiteX7" fmla="*/ 154236 w 330506"/>
              <a:gd name="connsiteY7" fmla="*/ 11188 h 44238"/>
              <a:gd name="connsiteX8" fmla="*/ 198303 w 330506"/>
              <a:gd name="connsiteY8" fmla="*/ 7515 h 44238"/>
              <a:gd name="connsiteX9" fmla="*/ 220337 w 330506"/>
              <a:gd name="connsiteY9" fmla="*/ 14860 h 44238"/>
              <a:gd name="connsiteX10" fmla="*/ 242371 w 330506"/>
              <a:gd name="connsiteY10" fmla="*/ 25877 h 44238"/>
              <a:gd name="connsiteX11" fmla="*/ 253388 w 330506"/>
              <a:gd name="connsiteY11" fmla="*/ 22205 h 44238"/>
              <a:gd name="connsiteX12" fmla="*/ 279094 w 330506"/>
              <a:gd name="connsiteY12" fmla="*/ 3843 h 44238"/>
              <a:gd name="connsiteX13" fmla="*/ 312144 w 330506"/>
              <a:gd name="connsiteY13" fmla="*/ 29549 h 44238"/>
              <a:gd name="connsiteX14" fmla="*/ 326833 w 330506"/>
              <a:gd name="connsiteY14" fmla="*/ 25877 h 44238"/>
              <a:gd name="connsiteX15" fmla="*/ 330506 w 330506"/>
              <a:gd name="connsiteY15" fmla="*/ 14860 h 44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0506" h="44238">
                <a:moveTo>
                  <a:pt x="0" y="33222"/>
                </a:moveTo>
                <a:cubicBezTo>
                  <a:pt x="12241" y="35670"/>
                  <a:pt x="24559" y="37759"/>
                  <a:pt x="36722" y="40566"/>
                </a:cubicBezTo>
                <a:cubicBezTo>
                  <a:pt x="40494" y="41436"/>
                  <a:pt x="43868" y="44238"/>
                  <a:pt x="47739" y="44238"/>
                </a:cubicBezTo>
                <a:cubicBezTo>
                  <a:pt x="61260" y="44238"/>
                  <a:pt x="74670" y="41790"/>
                  <a:pt x="88135" y="40566"/>
                </a:cubicBezTo>
                <a:cubicBezTo>
                  <a:pt x="91807" y="38118"/>
                  <a:pt x="95118" y="35014"/>
                  <a:pt x="99151" y="33222"/>
                </a:cubicBezTo>
                <a:cubicBezTo>
                  <a:pt x="106226" y="30078"/>
                  <a:pt x="121185" y="25877"/>
                  <a:pt x="121185" y="25877"/>
                </a:cubicBezTo>
                <a:cubicBezTo>
                  <a:pt x="124857" y="23429"/>
                  <a:pt x="128169" y="20325"/>
                  <a:pt x="132202" y="18532"/>
                </a:cubicBezTo>
                <a:cubicBezTo>
                  <a:pt x="139277" y="15388"/>
                  <a:pt x="154236" y="11188"/>
                  <a:pt x="154236" y="11188"/>
                </a:cubicBezTo>
                <a:cubicBezTo>
                  <a:pt x="172947" y="-1286"/>
                  <a:pt x="164706" y="796"/>
                  <a:pt x="198303" y="7515"/>
                </a:cubicBezTo>
                <a:cubicBezTo>
                  <a:pt x="205895" y="9033"/>
                  <a:pt x="220337" y="14860"/>
                  <a:pt x="220337" y="14860"/>
                </a:cubicBezTo>
                <a:cubicBezTo>
                  <a:pt x="225908" y="18574"/>
                  <a:pt x="234768" y="25877"/>
                  <a:pt x="242371" y="25877"/>
                </a:cubicBezTo>
                <a:cubicBezTo>
                  <a:pt x="246242" y="25877"/>
                  <a:pt x="249716" y="23429"/>
                  <a:pt x="253388" y="22205"/>
                </a:cubicBezTo>
                <a:cubicBezTo>
                  <a:pt x="262706" y="-5751"/>
                  <a:pt x="253140" y="-1347"/>
                  <a:pt x="279094" y="3843"/>
                </a:cubicBezTo>
                <a:cubicBezTo>
                  <a:pt x="305448" y="21413"/>
                  <a:pt x="294885" y="12290"/>
                  <a:pt x="312144" y="29549"/>
                </a:cubicBezTo>
                <a:cubicBezTo>
                  <a:pt x="317040" y="28325"/>
                  <a:pt x="322892" y="29030"/>
                  <a:pt x="326833" y="25877"/>
                </a:cubicBezTo>
                <a:cubicBezTo>
                  <a:pt x="329856" y="23459"/>
                  <a:pt x="330506" y="14860"/>
                  <a:pt x="330506" y="14860"/>
                </a:cubicBezTo>
              </a:path>
            </a:pathLst>
          </a:custGeom>
          <a:noFill/>
          <a:ln w="25400">
            <a:solidFill>
              <a:schemeClr val="accent2">
                <a:lumMod val="75000"/>
              </a:schemeClr>
            </a:solidFill>
            <a:headEnd type="oval" w="sm" len="sm"/>
            <a:tailEnd type="oval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9" name="Forma libre 28"/>
          <p:cNvSpPr/>
          <p:nvPr/>
        </p:nvSpPr>
        <p:spPr>
          <a:xfrm>
            <a:off x="1348446" y="2356914"/>
            <a:ext cx="82819" cy="286877"/>
          </a:xfrm>
          <a:custGeom>
            <a:avLst/>
            <a:gdLst>
              <a:gd name="connsiteX0" fmla="*/ 0 w 85593"/>
              <a:gd name="connsiteY0" fmla="*/ 0 h 293784"/>
              <a:gd name="connsiteX1" fmla="*/ 25707 w 85593"/>
              <a:gd name="connsiteY1" fmla="*/ 3673 h 293784"/>
              <a:gd name="connsiteX2" fmla="*/ 40396 w 85593"/>
              <a:gd name="connsiteY2" fmla="*/ 22034 h 293784"/>
              <a:gd name="connsiteX3" fmla="*/ 51413 w 85593"/>
              <a:gd name="connsiteY3" fmla="*/ 29379 h 293784"/>
              <a:gd name="connsiteX4" fmla="*/ 55085 w 85593"/>
              <a:gd name="connsiteY4" fmla="*/ 40396 h 293784"/>
              <a:gd name="connsiteX5" fmla="*/ 66102 w 85593"/>
              <a:gd name="connsiteY5" fmla="*/ 66102 h 293784"/>
              <a:gd name="connsiteX6" fmla="*/ 77119 w 85593"/>
              <a:gd name="connsiteY6" fmla="*/ 69774 h 293784"/>
              <a:gd name="connsiteX7" fmla="*/ 84463 w 85593"/>
              <a:gd name="connsiteY7" fmla="*/ 80791 h 293784"/>
              <a:gd name="connsiteX8" fmla="*/ 73446 w 85593"/>
              <a:gd name="connsiteY8" fmla="*/ 132203 h 293784"/>
              <a:gd name="connsiteX9" fmla="*/ 69774 w 85593"/>
              <a:gd name="connsiteY9" fmla="*/ 143220 h 293784"/>
              <a:gd name="connsiteX10" fmla="*/ 62429 w 85593"/>
              <a:gd name="connsiteY10" fmla="*/ 154237 h 293784"/>
              <a:gd name="connsiteX11" fmla="*/ 66102 w 85593"/>
              <a:gd name="connsiteY11" fmla="*/ 293784 h 293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5593" h="293784">
                <a:moveTo>
                  <a:pt x="0" y="0"/>
                </a:moveTo>
                <a:cubicBezTo>
                  <a:pt x="8569" y="1224"/>
                  <a:pt x="17416" y="1186"/>
                  <a:pt x="25707" y="3673"/>
                </a:cubicBezTo>
                <a:cubicBezTo>
                  <a:pt x="45091" y="9488"/>
                  <a:pt x="30812" y="10055"/>
                  <a:pt x="40396" y="22034"/>
                </a:cubicBezTo>
                <a:cubicBezTo>
                  <a:pt x="43153" y="25480"/>
                  <a:pt x="47741" y="26931"/>
                  <a:pt x="51413" y="29379"/>
                </a:cubicBezTo>
                <a:cubicBezTo>
                  <a:pt x="52637" y="33051"/>
                  <a:pt x="54022" y="36674"/>
                  <a:pt x="55085" y="40396"/>
                </a:cubicBezTo>
                <a:cubicBezTo>
                  <a:pt x="57699" y="49544"/>
                  <a:pt x="57819" y="59476"/>
                  <a:pt x="66102" y="66102"/>
                </a:cubicBezTo>
                <a:cubicBezTo>
                  <a:pt x="69125" y="68520"/>
                  <a:pt x="73447" y="68550"/>
                  <a:pt x="77119" y="69774"/>
                </a:cubicBezTo>
                <a:cubicBezTo>
                  <a:pt x="79567" y="73446"/>
                  <a:pt x="84149" y="76389"/>
                  <a:pt x="84463" y="80791"/>
                </a:cubicBezTo>
                <a:cubicBezTo>
                  <a:pt x="86959" y="115731"/>
                  <a:pt x="86147" y="113152"/>
                  <a:pt x="73446" y="132203"/>
                </a:cubicBezTo>
                <a:cubicBezTo>
                  <a:pt x="72222" y="135875"/>
                  <a:pt x="71505" y="139758"/>
                  <a:pt x="69774" y="143220"/>
                </a:cubicBezTo>
                <a:cubicBezTo>
                  <a:pt x="67800" y="147168"/>
                  <a:pt x="62539" y="149825"/>
                  <a:pt x="62429" y="154237"/>
                </a:cubicBezTo>
                <a:cubicBezTo>
                  <a:pt x="61266" y="200754"/>
                  <a:pt x="66102" y="247252"/>
                  <a:pt x="66102" y="293784"/>
                </a:cubicBezTo>
              </a:path>
            </a:pathLst>
          </a:custGeom>
          <a:noFill/>
          <a:ln w="25400">
            <a:solidFill>
              <a:schemeClr val="accent2">
                <a:lumMod val="75000"/>
              </a:schemeClr>
            </a:solidFill>
            <a:headEnd type="oval" w="sm" len="sm"/>
            <a:tailEnd type="oval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0" name="Forma libre 29"/>
          <p:cNvSpPr/>
          <p:nvPr/>
        </p:nvSpPr>
        <p:spPr>
          <a:xfrm>
            <a:off x="647667" y="4609043"/>
            <a:ext cx="138578" cy="154195"/>
          </a:xfrm>
          <a:custGeom>
            <a:avLst/>
            <a:gdLst>
              <a:gd name="connsiteX0" fmla="*/ 0 w 143219"/>
              <a:gd name="connsiteY0" fmla="*/ 157908 h 157908"/>
              <a:gd name="connsiteX1" fmla="*/ 18362 w 143219"/>
              <a:gd name="connsiteY1" fmla="*/ 143219 h 157908"/>
              <a:gd name="connsiteX2" fmla="*/ 29378 w 143219"/>
              <a:gd name="connsiteY2" fmla="*/ 135875 h 157908"/>
              <a:gd name="connsiteX3" fmla="*/ 33051 w 143219"/>
              <a:gd name="connsiteY3" fmla="*/ 124858 h 157908"/>
              <a:gd name="connsiteX4" fmla="*/ 44068 w 143219"/>
              <a:gd name="connsiteY4" fmla="*/ 121185 h 157908"/>
              <a:gd name="connsiteX5" fmla="*/ 66101 w 143219"/>
              <a:gd name="connsiteY5" fmla="*/ 102824 h 157908"/>
              <a:gd name="connsiteX6" fmla="*/ 69774 w 143219"/>
              <a:gd name="connsiteY6" fmla="*/ 91807 h 157908"/>
              <a:gd name="connsiteX7" fmla="*/ 73446 w 143219"/>
              <a:gd name="connsiteY7" fmla="*/ 58757 h 157908"/>
              <a:gd name="connsiteX8" fmla="*/ 95480 w 143219"/>
              <a:gd name="connsiteY8" fmla="*/ 51412 h 157908"/>
              <a:gd name="connsiteX9" fmla="*/ 106497 w 143219"/>
              <a:gd name="connsiteY9" fmla="*/ 47740 h 157908"/>
              <a:gd name="connsiteX10" fmla="*/ 117513 w 143219"/>
              <a:gd name="connsiteY10" fmla="*/ 40395 h 157908"/>
              <a:gd name="connsiteX11" fmla="*/ 132203 w 143219"/>
              <a:gd name="connsiteY11" fmla="*/ 18361 h 157908"/>
              <a:gd name="connsiteX12" fmla="*/ 143219 w 143219"/>
              <a:gd name="connsiteY12" fmla="*/ 0 h 157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3219" h="157908">
                <a:moveTo>
                  <a:pt x="0" y="157908"/>
                </a:moveTo>
                <a:cubicBezTo>
                  <a:pt x="6121" y="153012"/>
                  <a:pt x="12091" y="147922"/>
                  <a:pt x="18362" y="143219"/>
                </a:cubicBezTo>
                <a:cubicBezTo>
                  <a:pt x="21893" y="140571"/>
                  <a:pt x="26621" y="139321"/>
                  <a:pt x="29378" y="135875"/>
                </a:cubicBezTo>
                <a:cubicBezTo>
                  <a:pt x="31796" y="132852"/>
                  <a:pt x="30314" y="127595"/>
                  <a:pt x="33051" y="124858"/>
                </a:cubicBezTo>
                <a:cubicBezTo>
                  <a:pt x="35788" y="122121"/>
                  <a:pt x="40606" y="122916"/>
                  <a:pt x="44068" y="121185"/>
                </a:cubicBezTo>
                <a:cubicBezTo>
                  <a:pt x="54293" y="116072"/>
                  <a:pt x="57979" y="110946"/>
                  <a:pt x="66101" y="102824"/>
                </a:cubicBezTo>
                <a:cubicBezTo>
                  <a:pt x="67325" y="99152"/>
                  <a:pt x="69138" y="95625"/>
                  <a:pt x="69774" y="91807"/>
                </a:cubicBezTo>
                <a:cubicBezTo>
                  <a:pt x="71596" y="80873"/>
                  <a:pt x="67495" y="68109"/>
                  <a:pt x="73446" y="58757"/>
                </a:cubicBezTo>
                <a:cubicBezTo>
                  <a:pt x="77602" y="52225"/>
                  <a:pt x="88135" y="53860"/>
                  <a:pt x="95480" y="51412"/>
                </a:cubicBezTo>
                <a:lnTo>
                  <a:pt x="106497" y="47740"/>
                </a:lnTo>
                <a:cubicBezTo>
                  <a:pt x="110169" y="45292"/>
                  <a:pt x="114607" y="43716"/>
                  <a:pt x="117513" y="40395"/>
                </a:cubicBezTo>
                <a:cubicBezTo>
                  <a:pt x="123326" y="33752"/>
                  <a:pt x="127306" y="25706"/>
                  <a:pt x="132203" y="18361"/>
                </a:cubicBezTo>
                <a:cubicBezTo>
                  <a:pt x="141063" y="5071"/>
                  <a:pt x="137575" y="11289"/>
                  <a:pt x="143219" y="0"/>
                </a:cubicBezTo>
              </a:path>
            </a:pathLst>
          </a:custGeom>
          <a:noFill/>
          <a:ln w="25400">
            <a:solidFill>
              <a:schemeClr val="accent2">
                <a:lumMod val="75000"/>
              </a:schemeClr>
            </a:solidFill>
            <a:headEnd type="oval" w="sm" len="sm"/>
            <a:tailEnd type="oval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1" name="Forma libre 30"/>
          <p:cNvSpPr/>
          <p:nvPr/>
        </p:nvSpPr>
        <p:spPr>
          <a:xfrm>
            <a:off x="1098731" y="2008048"/>
            <a:ext cx="238079" cy="329908"/>
          </a:xfrm>
          <a:custGeom>
            <a:avLst/>
            <a:gdLst>
              <a:gd name="connsiteX0" fmla="*/ 0 w 246052"/>
              <a:gd name="connsiteY0" fmla="*/ 0 h 337851"/>
              <a:gd name="connsiteX1" fmla="*/ 33050 w 246052"/>
              <a:gd name="connsiteY1" fmla="*/ 29378 h 337851"/>
              <a:gd name="connsiteX2" fmla="*/ 40395 w 246052"/>
              <a:gd name="connsiteY2" fmla="*/ 51412 h 337851"/>
              <a:gd name="connsiteX3" fmla="*/ 55084 w 246052"/>
              <a:gd name="connsiteY3" fmla="*/ 73446 h 337851"/>
              <a:gd name="connsiteX4" fmla="*/ 62429 w 246052"/>
              <a:gd name="connsiteY4" fmla="*/ 95480 h 337851"/>
              <a:gd name="connsiteX5" fmla="*/ 73446 w 246052"/>
              <a:gd name="connsiteY5" fmla="*/ 117513 h 337851"/>
              <a:gd name="connsiteX6" fmla="*/ 84462 w 246052"/>
              <a:gd name="connsiteY6" fmla="*/ 124858 h 337851"/>
              <a:gd name="connsiteX7" fmla="*/ 91807 w 246052"/>
              <a:gd name="connsiteY7" fmla="*/ 154236 h 337851"/>
              <a:gd name="connsiteX8" fmla="*/ 95479 w 246052"/>
              <a:gd name="connsiteY8" fmla="*/ 198304 h 337851"/>
              <a:gd name="connsiteX9" fmla="*/ 102824 w 246052"/>
              <a:gd name="connsiteY9" fmla="*/ 220337 h 337851"/>
              <a:gd name="connsiteX10" fmla="*/ 135875 w 246052"/>
              <a:gd name="connsiteY10" fmla="*/ 231354 h 337851"/>
              <a:gd name="connsiteX11" fmla="*/ 146891 w 246052"/>
              <a:gd name="connsiteY11" fmla="*/ 235027 h 337851"/>
              <a:gd name="connsiteX12" fmla="*/ 157908 w 246052"/>
              <a:gd name="connsiteY12" fmla="*/ 238699 h 337851"/>
              <a:gd name="connsiteX13" fmla="*/ 176270 w 246052"/>
              <a:gd name="connsiteY13" fmla="*/ 257060 h 337851"/>
              <a:gd name="connsiteX14" fmla="*/ 183614 w 246052"/>
              <a:gd name="connsiteY14" fmla="*/ 268077 h 337851"/>
              <a:gd name="connsiteX15" fmla="*/ 205648 w 246052"/>
              <a:gd name="connsiteY15" fmla="*/ 282766 h 337851"/>
              <a:gd name="connsiteX16" fmla="*/ 216665 w 246052"/>
              <a:gd name="connsiteY16" fmla="*/ 290111 h 337851"/>
              <a:gd name="connsiteX17" fmla="*/ 242371 w 246052"/>
              <a:gd name="connsiteY17" fmla="*/ 323161 h 337851"/>
              <a:gd name="connsiteX18" fmla="*/ 246043 w 246052"/>
              <a:gd name="connsiteY18" fmla="*/ 337851 h 337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46052" h="337851">
                <a:moveTo>
                  <a:pt x="0" y="0"/>
                </a:moveTo>
                <a:cubicBezTo>
                  <a:pt x="11017" y="9793"/>
                  <a:pt x="23943" y="17788"/>
                  <a:pt x="33050" y="29378"/>
                </a:cubicBezTo>
                <a:cubicBezTo>
                  <a:pt x="37833" y="35466"/>
                  <a:pt x="36101" y="44970"/>
                  <a:pt x="40395" y="51412"/>
                </a:cubicBezTo>
                <a:cubicBezTo>
                  <a:pt x="45291" y="58757"/>
                  <a:pt x="52293" y="65072"/>
                  <a:pt x="55084" y="73446"/>
                </a:cubicBezTo>
                <a:lnTo>
                  <a:pt x="62429" y="95480"/>
                </a:lnTo>
                <a:cubicBezTo>
                  <a:pt x="65416" y="104441"/>
                  <a:pt x="66326" y="110393"/>
                  <a:pt x="73446" y="117513"/>
                </a:cubicBezTo>
                <a:cubicBezTo>
                  <a:pt x="76567" y="120634"/>
                  <a:pt x="80790" y="122410"/>
                  <a:pt x="84462" y="124858"/>
                </a:cubicBezTo>
                <a:cubicBezTo>
                  <a:pt x="88360" y="136551"/>
                  <a:pt x="90195" y="140536"/>
                  <a:pt x="91807" y="154236"/>
                </a:cubicBezTo>
                <a:cubicBezTo>
                  <a:pt x="93529" y="168875"/>
                  <a:pt x="93056" y="183764"/>
                  <a:pt x="95479" y="198304"/>
                </a:cubicBezTo>
                <a:cubicBezTo>
                  <a:pt x="96752" y="205940"/>
                  <a:pt x="95480" y="217889"/>
                  <a:pt x="102824" y="220337"/>
                </a:cubicBezTo>
                <a:lnTo>
                  <a:pt x="135875" y="231354"/>
                </a:lnTo>
                <a:lnTo>
                  <a:pt x="146891" y="235027"/>
                </a:lnTo>
                <a:lnTo>
                  <a:pt x="157908" y="238699"/>
                </a:lnTo>
                <a:cubicBezTo>
                  <a:pt x="177498" y="268082"/>
                  <a:pt x="151784" y="232574"/>
                  <a:pt x="176270" y="257060"/>
                </a:cubicBezTo>
                <a:cubicBezTo>
                  <a:pt x="179391" y="260181"/>
                  <a:pt x="180293" y="265171"/>
                  <a:pt x="183614" y="268077"/>
                </a:cubicBezTo>
                <a:cubicBezTo>
                  <a:pt x="190257" y="273890"/>
                  <a:pt x="198303" y="277870"/>
                  <a:pt x="205648" y="282766"/>
                </a:cubicBezTo>
                <a:lnTo>
                  <a:pt x="216665" y="290111"/>
                </a:lnTo>
                <a:cubicBezTo>
                  <a:pt x="234235" y="316466"/>
                  <a:pt x="225112" y="305904"/>
                  <a:pt x="242371" y="323161"/>
                </a:cubicBezTo>
                <a:cubicBezTo>
                  <a:pt x="246430" y="335340"/>
                  <a:pt x="246043" y="330307"/>
                  <a:pt x="246043" y="337851"/>
                </a:cubicBezTo>
              </a:path>
            </a:pathLst>
          </a:custGeom>
          <a:noFill/>
          <a:ln w="25400">
            <a:solidFill>
              <a:schemeClr val="accent2">
                <a:lumMod val="75000"/>
              </a:schemeClr>
            </a:solidFill>
            <a:headEnd type="oval" w="sm" len="sm"/>
            <a:tailEnd type="oval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2" name="Forma libre 31"/>
          <p:cNvSpPr/>
          <p:nvPr/>
        </p:nvSpPr>
        <p:spPr>
          <a:xfrm>
            <a:off x="2227628" y="3185103"/>
            <a:ext cx="915255" cy="451357"/>
          </a:xfrm>
          <a:custGeom>
            <a:avLst/>
            <a:gdLst>
              <a:gd name="connsiteX0" fmla="*/ 21459 w 945907"/>
              <a:gd name="connsiteY0" fmla="*/ 462224 h 462224"/>
              <a:gd name="connsiteX1" fmla="*/ 21459 w 945907"/>
              <a:gd name="connsiteY1" fmla="*/ 411982 h 462224"/>
              <a:gd name="connsiteX2" fmla="*/ 31507 w 945907"/>
              <a:gd name="connsiteY2" fmla="*/ 396910 h 462224"/>
              <a:gd name="connsiteX3" fmla="*/ 11411 w 945907"/>
              <a:gd name="connsiteY3" fmla="*/ 371789 h 462224"/>
              <a:gd name="connsiteX4" fmla="*/ 1362 w 945907"/>
              <a:gd name="connsiteY4" fmla="*/ 341644 h 462224"/>
              <a:gd name="connsiteX5" fmla="*/ 26483 w 945907"/>
              <a:gd name="connsiteY5" fmla="*/ 266281 h 462224"/>
              <a:gd name="connsiteX6" fmla="*/ 41556 w 945907"/>
              <a:gd name="connsiteY6" fmla="*/ 261257 h 462224"/>
              <a:gd name="connsiteX7" fmla="*/ 56628 w 945907"/>
              <a:gd name="connsiteY7" fmla="*/ 251208 h 462224"/>
              <a:gd name="connsiteX8" fmla="*/ 126967 w 945907"/>
              <a:gd name="connsiteY8" fmla="*/ 261257 h 462224"/>
              <a:gd name="connsiteX9" fmla="*/ 187257 w 945907"/>
              <a:gd name="connsiteY9" fmla="*/ 256233 h 462224"/>
              <a:gd name="connsiteX10" fmla="*/ 202329 w 945907"/>
              <a:gd name="connsiteY10" fmla="*/ 251208 h 462224"/>
              <a:gd name="connsiteX11" fmla="*/ 252571 w 945907"/>
              <a:gd name="connsiteY11" fmla="*/ 256233 h 462224"/>
              <a:gd name="connsiteX12" fmla="*/ 267644 w 945907"/>
              <a:gd name="connsiteY12" fmla="*/ 261257 h 462224"/>
              <a:gd name="connsiteX13" fmla="*/ 307837 w 945907"/>
              <a:gd name="connsiteY13" fmla="*/ 251208 h 462224"/>
              <a:gd name="connsiteX14" fmla="*/ 322909 w 945907"/>
              <a:gd name="connsiteY14" fmla="*/ 241160 h 462224"/>
              <a:gd name="connsiteX15" fmla="*/ 337982 w 945907"/>
              <a:gd name="connsiteY15" fmla="*/ 236136 h 462224"/>
              <a:gd name="connsiteX16" fmla="*/ 393248 w 945907"/>
              <a:gd name="connsiteY16" fmla="*/ 226088 h 462224"/>
              <a:gd name="connsiteX17" fmla="*/ 408320 w 945907"/>
              <a:gd name="connsiteY17" fmla="*/ 221063 h 462224"/>
              <a:gd name="connsiteX18" fmla="*/ 468611 w 945907"/>
              <a:gd name="connsiteY18" fmla="*/ 211015 h 462224"/>
              <a:gd name="connsiteX19" fmla="*/ 498756 w 945907"/>
              <a:gd name="connsiteY19" fmla="*/ 195943 h 462224"/>
              <a:gd name="connsiteX20" fmla="*/ 508804 w 945907"/>
              <a:gd name="connsiteY20" fmla="*/ 185894 h 462224"/>
              <a:gd name="connsiteX21" fmla="*/ 523876 w 945907"/>
              <a:gd name="connsiteY21" fmla="*/ 180870 h 462224"/>
              <a:gd name="connsiteX22" fmla="*/ 564070 w 945907"/>
              <a:gd name="connsiteY22" fmla="*/ 160773 h 462224"/>
              <a:gd name="connsiteX23" fmla="*/ 594215 w 945907"/>
              <a:gd name="connsiteY23" fmla="*/ 150725 h 462224"/>
              <a:gd name="connsiteX24" fmla="*/ 639433 w 945907"/>
              <a:gd name="connsiteY24" fmla="*/ 140677 h 462224"/>
              <a:gd name="connsiteX25" fmla="*/ 674602 w 945907"/>
              <a:gd name="connsiteY25" fmla="*/ 135652 h 462224"/>
              <a:gd name="connsiteX26" fmla="*/ 704747 w 945907"/>
              <a:gd name="connsiteY26" fmla="*/ 145701 h 462224"/>
              <a:gd name="connsiteX27" fmla="*/ 729868 w 945907"/>
              <a:gd name="connsiteY27" fmla="*/ 140677 h 462224"/>
              <a:gd name="connsiteX28" fmla="*/ 739916 w 945907"/>
              <a:gd name="connsiteY28" fmla="*/ 130628 h 462224"/>
              <a:gd name="connsiteX29" fmla="*/ 754989 w 945907"/>
              <a:gd name="connsiteY29" fmla="*/ 125604 h 462224"/>
              <a:gd name="connsiteX30" fmla="*/ 760013 w 945907"/>
              <a:gd name="connsiteY30" fmla="*/ 110532 h 462224"/>
              <a:gd name="connsiteX31" fmla="*/ 775085 w 945907"/>
              <a:gd name="connsiteY31" fmla="*/ 105507 h 462224"/>
              <a:gd name="connsiteX32" fmla="*/ 800206 w 945907"/>
              <a:gd name="connsiteY32" fmla="*/ 90435 h 462224"/>
              <a:gd name="connsiteX33" fmla="*/ 810254 w 945907"/>
              <a:gd name="connsiteY33" fmla="*/ 80386 h 462224"/>
              <a:gd name="connsiteX34" fmla="*/ 840400 w 945907"/>
              <a:gd name="connsiteY34" fmla="*/ 70338 h 462224"/>
              <a:gd name="connsiteX35" fmla="*/ 855472 w 945907"/>
              <a:gd name="connsiteY35" fmla="*/ 60290 h 462224"/>
              <a:gd name="connsiteX36" fmla="*/ 865520 w 945907"/>
              <a:gd name="connsiteY36" fmla="*/ 50241 h 462224"/>
              <a:gd name="connsiteX37" fmla="*/ 880593 w 945907"/>
              <a:gd name="connsiteY37" fmla="*/ 45217 h 462224"/>
              <a:gd name="connsiteX38" fmla="*/ 925811 w 945907"/>
              <a:gd name="connsiteY38" fmla="*/ 20096 h 462224"/>
              <a:gd name="connsiteX39" fmla="*/ 945907 w 945907"/>
              <a:gd name="connsiteY39" fmla="*/ 0 h 462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945907" h="462224">
                <a:moveTo>
                  <a:pt x="21459" y="462224"/>
                </a:moveTo>
                <a:cubicBezTo>
                  <a:pt x="16799" y="438924"/>
                  <a:pt x="12722" y="435282"/>
                  <a:pt x="21459" y="411982"/>
                </a:cubicBezTo>
                <a:cubicBezTo>
                  <a:pt x="23579" y="406328"/>
                  <a:pt x="28158" y="401934"/>
                  <a:pt x="31507" y="396910"/>
                </a:cubicBezTo>
                <a:cubicBezTo>
                  <a:pt x="23156" y="388558"/>
                  <a:pt x="16481" y="383196"/>
                  <a:pt x="11411" y="371789"/>
                </a:cubicBezTo>
                <a:cubicBezTo>
                  <a:pt x="7109" y="362110"/>
                  <a:pt x="1362" y="341644"/>
                  <a:pt x="1362" y="341644"/>
                </a:cubicBezTo>
                <a:cubicBezTo>
                  <a:pt x="7258" y="259094"/>
                  <a:pt x="-16530" y="278570"/>
                  <a:pt x="26483" y="266281"/>
                </a:cubicBezTo>
                <a:cubicBezTo>
                  <a:pt x="31575" y="264826"/>
                  <a:pt x="36532" y="262932"/>
                  <a:pt x="41556" y="261257"/>
                </a:cubicBezTo>
                <a:cubicBezTo>
                  <a:pt x="46580" y="257907"/>
                  <a:pt x="50605" y="251638"/>
                  <a:pt x="56628" y="251208"/>
                </a:cubicBezTo>
                <a:cubicBezTo>
                  <a:pt x="92884" y="248618"/>
                  <a:pt x="101298" y="252701"/>
                  <a:pt x="126967" y="261257"/>
                </a:cubicBezTo>
                <a:cubicBezTo>
                  <a:pt x="147064" y="259582"/>
                  <a:pt x="167268" y="258898"/>
                  <a:pt x="187257" y="256233"/>
                </a:cubicBezTo>
                <a:cubicBezTo>
                  <a:pt x="192506" y="255533"/>
                  <a:pt x="197033" y="251208"/>
                  <a:pt x="202329" y="251208"/>
                </a:cubicBezTo>
                <a:cubicBezTo>
                  <a:pt x="219160" y="251208"/>
                  <a:pt x="235824" y="254558"/>
                  <a:pt x="252571" y="256233"/>
                </a:cubicBezTo>
                <a:cubicBezTo>
                  <a:pt x="257595" y="257908"/>
                  <a:pt x="262348" y="261257"/>
                  <a:pt x="267644" y="261257"/>
                </a:cubicBezTo>
                <a:cubicBezTo>
                  <a:pt x="273380" y="261257"/>
                  <a:pt x="299906" y="255173"/>
                  <a:pt x="307837" y="251208"/>
                </a:cubicBezTo>
                <a:cubicBezTo>
                  <a:pt x="313238" y="248508"/>
                  <a:pt x="317508" y="243860"/>
                  <a:pt x="322909" y="241160"/>
                </a:cubicBezTo>
                <a:cubicBezTo>
                  <a:pt x="327646" y="238792"/>
                  <a:pt x="332890" y="237591"/>
                  <a:pt x="337982" y="236136"/>
                </a:cubicBezTo>
                <a:cubicBezTo>
                  <a:pt x="361671" y="229368"/>
                  <a:pt x="364785" y="230154"/>
                  <a:pt x="393248" y="226088"/>
                </a:cubicBezTo>
                <a:cubicBezTo>
                  <a:pt x="398272" y="224413"/>
                  <a:pt x="403182" y="222348"/>
                  <a:pt x="408320" y="221063"/>
                </a:cubicBezTo>
                <a:cubicBezTo>
                  <a:pt x="427906" y="216166"/>
                  <a:pt x="448766" y="213850"/>
                  <a:pt x="468611" y="211015"/>
                </a:cubicBezTo>
                <a:cubicBezTo>
                  <a:pt x="484529" y="205709"/>
                  <a:pt x="484844" y="207073"/>
                  <a:pt x="498756" y="195943"/>
                </a:cubicBezTo>
                <a:cubicBezTo>
                  <a:pt x="502455" y="192984"/>
                  <a:pt x="504742" y="188331"/>
                  <a:pt x="508804" y="185894"/>
                </a:cubicBezTo>
                <a:cubicBezTo>
                  <a:pt x="513345" y="183169"/>
                  <a:pt x="518852" y="182545"/>
                  <a:pt x="523876" y="180870"/>
                </a:cubicBezTo>
                <a:cubicBezTo>
                  <a:pt x="541415" y="163333"/>
                  <a:pt x="529432" y="172320"/>
                  <a:pt x="564070" y="160773"/>
                </a:cubicBezTo>
                <a:lnTo>
                  <a:pt x="594215" y="150725"/>
                </a:lnTo>
                <a:cubicBezTo>
                  <a:pt x="629584" y="144830"/>
                  <a:pt x="614696" y="148922"/>
                  <a:pt x="639433" y="140677"/>
                </a:cubicBezTo>
                <a:cubicBezTo>
                  <a:pt x="654575" y="125533"/>
                  <a:pt x="646537" y="127998"/>
                  <a:pt x="674602" y="135652"/>
                </a:cubicBezTo>
                <a:cubicBezTo>
                  <a:pt x="684821" y="138439"/>
                  <a:pt x="704747" y="145701"/>
                  <a:pt x="704747" y="145701"/>
                </a:cubicBezTo>
                <a:cubicBezTo>
                  <a:pt x="713121" y="144026"/>
                  <a:pt x="722019" y="144041"/>
                  <a:pt x="729868" y="140677"/>
                </a:cubicBezTo>
                <a:cubicBezTo>
                  <a:pt x="734222" y="138811"/>
                  <a:pt x="735854" y="133065"/>
                  <a:pt x="739916" y="130628"/>
                </a:cubicBezTo>
                <a:cubicBezTo>
                  <a:pt x="744457" y="127903"/>
                  <a:pt x="749965" y="127279"/>
                  <a:pt x="754989" y="125604"/>
                </a:cubicBezTo>
                <a:cubicBezTo>
                  <a:pt x="756664" y="120580"/>
                  <a:pt x="756268" y="114277"/>
                  <a:pt x="760013" y="110532"/>
                </a:cubicBezTo>
                <a:cubicBezTo>
                  <a:pt x="763758" y="106787"/>
                  <a:pt x="770544" y="108232"/>
                  <a:pt x="775085" y="105507"/>
                </a:cubicBezTo>
                <a:cubicBezTo>
                  <a:pt x="809562" y="84820"/>
                  <a:pt x="757516" y="104665"/>
                  <a:pt x="800206" y="90435"/>
                </a:cubicBezTo>
                <a:cubicBezTo>
                  <a:pt x="803555" y="87085"/>
                  <a:pt x="806017" y="82504"/>
                  <a:pt x="810254" y="80386"/>
                </a:cubicBezTo>
                <a:cubicBezTo>
                  <a:pt x="819728" y="75649"/>
                  <a:pt x="840400" y="70338"/>
                  <a:pt x="840400" y="70338"/>
                </a:cubicBezTo>
                <a:cubicBezTo>
                  <a:pt x="845424" y="66989"/>
                  <a:pt x="850757" y="64062"/>
                  <a:pt x="855472" y="60290"/>
                </a:cubicBezTo>
                <a:cubicBezTo>
                  <a:pt x="859171" y="57331"/>
                  <a:pt x="861458" y="52678"/>
                  <a:pt x="865520" y="50241"/>
                </a:cubicBezTo>
                <a:cubicBezTo>
                  <a:pt x="870061" y="47516"/>
                  <a:pt x="875569" y="46892"/>
                  <a:pt x="880593" y="45217"/>
                </a:cubicBezTo>
                <a:cubicBezTo>
                  <a:pt x="915145" y="22183"/>
                  <a:pt x="899281" y="28940"/>
                  <a:pt x="925811" y="20096"/>
                </a:cubicBezTo>
                <a:cubicBezTo>
                  <a:pt x="937936" y="1908"/>
                  <a:pt x="930458" y="7724"/>
                  <a:pt x="945907" y="0"/>
                </a:cubicBezTo>
              </a:path>
            </a:pathLst>
          </a:custGeom>
          <a:noFill/>
          <a:ln w="25400">
            <a:solidFill>
              <a:schemeClr val="accent3">
                <a:lumMod val="75000"/>
              </a:schemeClr>
            </a:solidFill>
            <a:headEnd type="oval" w="sm" len="sm"/>
            <a:tailEnd type="oval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3" name="Forma libre 32"/>
          <p:cNvSpPr/>
          <p:nvPr/>
        </p:nvSpPr>
        <p:spPr>
          <a:xfrm>
            <a:off x="1656221" y="2977387"/>
            <a:ext cx="184745" cy="325484"/>
          </a:xfrm>
          <a:custGeom>
            <a:avLst/>
            <a:gdLst>
              <a:gd name="connsiteX0" fmla="*/ 190932 w 190932"/>
              <a:gd name="connsiteY0" fmla="*/ 6750 h 333321"/>
              <a:gd name="connsiteX1" fmla="*/ 110545 w 190932"/>
              <a:gd name="connsiteY1" fmla="*/ 6750 h 333321"/>
              <a:gd name="connsiteX2" fmla="*/ 105521 w 190932"/>
              <a:gd name="connsiteY2" fmla="*/ 21822 h 333321"/>
              <a:gd name="connsiteX3" fmla="*/ 100497 w 190932"/>
              <a:gd name="connsiteY3" fmla="*/ 117282 h 333321"/>
              <a:gd name="connsiteX4" fmla="*/ 95472 w 190932"/>
              <a:gd name="connsiteY4" fmla="*/ 132354 h 333321"/>
              <a:gd name="connsiteX5" fmla="*/ 90448 w 190932"/>
              <a:gd name="connsiteY5" fmla="*/ 152451 h 333321"/>
              <a:gd name="connsiteX6" fmla="*/ 95472 w 190932"/>
              <a:gd name="connsiteY6" fmla="*/ 217765 h 333321"/>
              <a:gd name="connsiteX7" fmla="*/ 100497 w 190932"/>
              <a:gd name="connsiteY7" fmla="*/ 232838 h 333321"/>
              <a:gd name="connsiteX8" fmla="*/ 80400 w 190932"/>
              <a:gd name="connsiteY8" fmla="*/ 257958 h 333321"/>
              <a:gd name="connsiteX9" fmla="*/ 70352 w 190932"/>
              <a:gd name="connsiteY9" fmla="*/ 288103 h 333321"/>
              <a:gd name="connsiteX10" fmla="*/ 40207 w 190932"/>
              <a:gd name="connsiteY10" fmla="*/ 303176 h 333321"/>
              <a:gd name="connsiteX11" fmla="*/ 5037 w 190932"/>
              <a:gd name="connsiteY11" fmla="*/ 313224 h 333321"/>
              <a:gd name="connsiteX12" fmla="*/ 13 w 190932"/>
              <a:gd name="connsiteY12" fmla="*/ 333321 h 333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0932" h="333321">
                <a:moveTo>
                  <a:pt x="190932" y="6750"/>
                </a:moveTo>
                <a:cubicBezTo>
                  <a:pt x="161052" y="773"/>
                  <a:pt x="145332" y="-4846"/>
                  <a:pt x="110545" y="6750"/>
                </a:cubicBezTo>
                <a:cubicBezTo>
                  <a:pt x="105521" y="8425"/>
                  <a:pt x="107196" y="16798"/>
                  <a:pt x="105521" y="21822"/>
                </a:cubicBezTo>
                <a:cubicBezTo>
                  <a:pt x="103846" y="53642"/>
                  <a:pt x="103382" y="85549"/>
                  <a:pt x="100497" y="117282"/>
                </a:cubicBezTo>
                <a:cubicBezTo>
                  <a:pt x="100018" y="122556"/>
                  <a:pt x="96927" y="127262"/>
                  <a:pt x="95472" y="132354"/>
                </a:cubicBezTo>
                <a:cubicBezTo>
                  <a:pt x="93575" y="138993"/>
                  <a:pt x="92123" y="145752"/>
                  <a:pt x="90448" y="152451"/>
                </a:cubicBezTo>
                <a:cubicBezTo>
                  <a:pt x="92123" y="174222"/>
                  <a:pt x="92763" y="196098"/>
                  <a:pt x="95472" y="217765"/>
                </a:cubicBezTo>
                <a:cubicBezTo>
                  <a:pt x="96129" y="223020"/>
                  <a:pt x="100497" y="227542"/>
                  <a:pt x="100497" y="232838"/>
                </a:cubicBezTo>
                <a:cubicBezTo>
                  <a:pt x="100497" y="249015"/>
                  <a:pt x="91972" y="250244"/>
                  <a:pt x="80400" y="257958"/>
                </a:cubicBezTo>
                <a:cubicBezTo>
                  <a:pt x="77051" y="268006"/>
                  <a:pt x="80400" y="284753"/>
                  <a:pt x="70352" y="288103"/>
                </a:cubicBezTo>
                <a:cubicBezTo>
                  <a:pt x="32458" y="300736"/>
                  <a:pt x="79173" y="283693"/>
                  <a:pt x="40207" y="303176"/>
                </a:cubicBezTo>
                <a:cubicBezTo>
                  <a:pt x="33000" y="306779"/>
                  <a:pt x="11475" y="311615"/>
                  <a:pt x="5037" y="313224"/>
                </a:cubicBezTo>
                <a:cubicBezTo>
                  <a:pt x="-517" y="329886"/>
                  <a:pt x="13" y="323001"/>
                  <a:pt x="13" y="333321"/>
                </a:cubicBezTo>
              </a:path>
            </a:pathLst>
          </a:custGeom>
          <a:noFill/>
          <a:ln w="25400">
            <a:solidFill>
              <a:schemeClr val="accent3">
                <a:lumMod val="75000"/>
              </a:schemeClr>
            </a:solidFill>
            <a:headEnd type="oval" w="sm" len="sm"/>
            <a:tailEnd type="oval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4" name="Forma libre 33"/>
          <p:cNvSpPr/>
          <p:nvPr/>
        </p:nvSpPr>
        <p:spPr>
          <a:xfrm>
            <a:off x="1595944" y="3024329"/>
            <a:ext cx="228484" cy="107933"/>
          </a:xfrm>
          <a:custGeom>
            <a:avLst/>
            <a:gdLst>
              <a:gd name="connsiteX0" fmla="*/ 236136 w 236136"/>
              <a:gd name="connsiteY0" fmla="*/ 100484 h 110532"/>
              <a:gd name="connsiteX1" fmla="*/ 211015 w 236136"/>
              <a:gd name="connsiteY1" fmla="*/ 95459 h 110532"/>
              <a:gd name="connsiteX2" fmla="*/ 205991 w 236136"/>
              <a:gd name="connsiteY2" fmla="*/ 80387 h 110532"/>
              <a:gd name="connsiteX3" fmla="*/ 175846 w 236136"/>
              <a:gd name="connsiteY3" fmla="*/ 70339 h 110532"/>
              <a:gd name="connsiteX4" fmla="*/ 155749 w 236136"/>
              <a:gd name="connsiteY4" fmla="*/ 75363 h 110532"/>
              <a:gd name="connsiteX5" fmla="*/ 130629 w 236136"/>
              <a:gd name="connsiteY5" fmla="*/ 95459 h 110532"/>
              <a:gd name="connsiteX6" fmla="*/ 110532 w 236136"/>
              <a:gd name="connsiteY6" fmla="*/ 90435 h 110532"/>
              <a:gd name="connsiteX7" fmla="*/ 85411 w 236136"/>
              <a:gd name="connsiteY7" fmla="*/ 105508 h 110532"/>
              <a:gd name="connsiteX8" fmla="*/ 70338 w 236136"/>
              <a:gd name="connsiteY8" fmla="*/ 110532 h 110532"/>
              <a:gd name="connsiteX9" fmla="*/ 40193 w 236136"/>
              <a:gd name="connsiteY9" fmla="*/ 95459 h 110532"/>
              <a:gd name="connsiteX10" fmla="*/ 35169 w 236136"/>
              <a:gd name="connsiteY10" fmla="*/ 110532 h 110532"/>
              <a:gd name="connsiteX11" fmla="*/ 5024 w 236136"/>
              <a:gd name="connsiteY11" fmla="*/ 75363 h 110532"/>
              <a:gd name="connsiteX12" fmla="*/ 0 w 236136"/>
              <a:gd name="connsiteY12" fmla="*/ 60290 h 110532"/>
              <a:gd name="connsiteX13" fmla="*/ 5024 w 236136"/>
              <a:gd name="connsiteY13" fmla="*/ 35169 h 110532"/>
              <a:gd name="connsiteX14" fmla="*/ 10048 w 236136"/>
              <a:gd name="connsiteY14" fmla="*/ 0 h 110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36136" h="110532">
                <a:moveTo>
                  <a:pt x="236136" y="100484"/>
                </a:moveTo>
                <a:cubicBezTo>
                  <a:pt x="227762" y="98809"/>
                  <a:pt x="218120" y="100196"/>
                  <a:pt x="211015" y="95459"/>
                </a:cubicBezTo>
                <a:cubicBezTo>
                  <a:pt x="206609" y="92521"/>
                  <a:pt x="210300" y="83465"/>
                  <a:pt x="205991" y="80387"/>
                </a:cubicBezTo>
                <a:cubicBezTo>
                  <a:pt x="197372" y="74231"/>
                  <a:pt x="175846" y="70339"/>
                  <a:pt x="175846" y="70339"/>
                </a:cubicBezTo>
                <a:cubicBezTo>
                  <a:pt x="169147" y="72014"/>
                  <a:pt x="161494" y="71533"/>
                  <a:pt x="155749" y="75363"/>
                </a:cubicBezTo>
                <a:cubicBezTo>
                  <a:pt x="110297" y="105664"/>
                  <a:pt x="179905" y="79034"/>
                  <a:pt x="130629" y="95459"/>
                </a:cubicBezTo>
                <a:cubicBezTo>
                  <a:pt x="123930" y="93784"/>
                  <a:pt x="117437" y="90435"/>
                  <a:pt x="110532" y="90435"/>
                </a:cubicBezTo>
                <a:cubicBezTo>
                  <a:pt x="91552" y="90435"/>
                  <a:pt x="98679" y="97547"/>
                  <a:pt x="85411" y="105508"/>
                </a:cubicBezTo>
                <a:cubicBezTo>
                  <a:pt x="80870" y="108233"/>
                  <a:pt x="75362" y="108857"/>
                  <a:pt x="70338" y="110532"/>
                </a:cubicBezTo>
                <a:cubicBezTo>
                  <a:pt x="67799" y="108840"/>
                  <a:pt x="46136" y="92488"/>
                  <a:pt x="40193" y="95459"/>
                </a:cubicBezTo>
                <a:cubicBezTo>
                  <a:pt x="35456" y="97827"/>
                  <a:pt x="36844" y="105508"/>
                  <a:pt x="35169" y="110532"/>
                </a:cubicBezTo>
                <a:cubicBezTo>
                  <a:pt x="4798" y="102939"/>
                  <a:pt x="17256" y="112058"/>
                  <a:pt x="5024" y="75363"/>
                </a:cubicBezTo>
                <a:lnTo>
                  <a:pt x="0" y="60290"/>
                </a:lnTo>
                <a:cubicBezTo>
                  <a:pt x="1675" y="51916"/>
                  <a:pt x="2777" y="43408"/>
                  <a:pt x="5024" y="35169"/>
                </a:cubicBezTo>
                <a:cubicBezTo>
                  <a:pt x="14279" y="1234"/>
                  <a:pt x="22908" y="12858"/>
                  <a:pt x="10048" y="0"/>
                </a:cubicBezTo>
              </a:path>
            </a:pathLst>
          </a:custGeom>
          <a:noFill/>
          <a:ln w="25400">
            <a:solidFill>
              <a:schemeClr val="accent3">
                <a:lumMod val="75000"/>
              </a:schemeClr>
            </a:solidFill>
            <a:headEnd type="oval" w="sm" len="sm"/>
            <a:tailEnd type="oval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Forma libre 34"/>
          <p:cNvSpPr/>
          <p:nvPr/>
        </p:nvSpPr>
        <p:spPr>
          <a:xfrm rot="21395148">
            <a:off x="2314903" y="522736"/>
            <a:ext cx="466691" cy="780097"/>
          </a:xfrm>
          <a:custGeom>
            <a:avLst/>
            <a:gdLst>
              <a:gd name="connsiteX0" fmla="*/ 0 w 482321"/>
              <a:gd name="connsiteY0" fmla="*/ 798879 h 798879"/>
              <a:gd name="connsiteX1" fmla="*/ 10048 w 482321"/>
              <a:gd name="connsiteY1" fmla="*/ 773759 h 798879"/>
              <a:gd name="connsiteX2" fmla="*/ 15072 w 482321"/>
              <a:gd name="connsiteY2" fmla="*/ 743614 h 798879"/>
              <a:gd name="connsiteX3" fmla="*/ 20097 w 482321"/>
              <a:gd name="connsiteY3" fmla="*/ 728541 h 798879"/>
              <a:gd name="connsiteX4" fmla="*/ 35169 w 482321"/>
              <a:gd name="connsiteY4" fmla="*/ 723517 h 798879"/>
              <a:gd name="connsiteX5" fmla="*/ 45217 w 482321"/>
              <a:gd name="connsiteY5" fmla="*/ 713468 h 798879"/>
              <a:gd name="connsiteX6" fmla="*/ 60290 w 482321"/>
              <a:gd name="connsiteY6" fmla="*/ 708444 h 798879"/>
              <a:gd name="connsiteX7" fmla="*/ 70338 w 482321"/>
              <a:gd name="connsiteY7" fmla="*/ 678299 h 798879"/>
              <a:gd name="connsiteX8" fmla="*/ 75363 w 482321"/>
              <a:gd name="connsiteY8" fmla="*/ 663227 h 798879"/>
              <a:gd name="connsiteX9" fmla="*/ 85411 w 482321"/>
              <a:gd name="connsiteY9" fmla="*/ 618009 h 798879"/>
              <a:gd name="connsiteX10" fmla="*/ 90435 w 482321"/>
              <a:gd name="connsiteY10" fmla="*/ 602937 h 798879"/>
              <a:gd name="connsiteX11" fmla="*/ 95459 w 482321"/>
              <a:gd name="connsiteY11" fmla="*/ 577816 h 798879"/>
              <a:gd name="connsiteX12" fmla="*/ 105508 w 482321"/>
              <a:gd name="connsiteY12" fmla="*/ 522550 h 798879"/>
              <a:gd name="connsiteX13" fmla="*/ 120580 w 482321"/>
              <a:gd name="connsiteY13" fmla="*/ 381873 h 798879"/>
              <a:gd name="connsiteX14" fmla="*/ 130628 w 482321"/>
              <a:gd name="connsiteY14" fmla="*/ 371824 h 798879"/>
              <a:gd name="connsiteX15" fmla="*/ 145701 w 482321"/>
              <a:gd name="connsiteY15" fmla="*/ 341679 h 798879"/>
              <a:gd name="connsiteX16" fmla="*/ 150725 w 482321"/>
              <a:gd name="connsiteY16" fmla="*/ 326607 h 798879"/>
              <a:gd name="connsiteX17" fmla="*/ 165798 w 482321"/>
              <a:gd name="connsiteY17" fmla="*/ 316559 h 798879"/>
              <a:gd name="connsiteX18" fmla="*/ 175846 w 482321"/>
              <a:gd name="connsiteY18" fmla="*/ 306510 h 798879"/>
              <a:gd name="connsiteX19" fmla="*/ 205991 w 482321"/>
              <a:gd name="connsiteY19" fmla="*/ 291438 h 798879"/>
              <a:gd name="connsiteX20" fmla="*/ 211015 w 482321"/>
              <a:gd name="connsiteY20" fmla="*/ 221099 h 798879"/>
              <a:gd name="connsiteX21" fmla="*/ 180870 w 482321"/>
              <a:gd name="connsiteY21" fmla="*/ 226123 h 798879"/>
              <a:gd name="connsiteX22" fmla="*/ 170822 w 482321"/>
              <a:gd name="connsiteY22" fmla="*/ 236172 h 798879"/>
              <a:gd name="connsiteX23" fmla="*/ 155749 w 482321"/>
              <a:gd name="connsiteY23" fmla="*/ 266317 h 798879"/>
              <a:gd name="connsiteX24" fmla="*/ 130628 w 482321"/>
              <a:gd name="connsiteY24" fmla="*/ 291438 h 798879"/>
              <a:gd name="connsiteX25" fmla="*/ 125604 w 482321"/>
              <a:gd name="connsiteY25" fmla="*/ 306510 h 798879"/>
              <a:gd name="connsiteX26" fmla="*/ 130628 w 482321"/>
              <a:gd name="connsiteY26" fmla="*/ 291438 h 798879"/>
              <a:gd name="connsiteX27" fmla="*/ 140677 w 482321"/>
              <a:gd name="connsiteY27" fmla="*/ 281389 h 798879"/>
              <a:gd name="connsiteX28" fmla="*/ 160774 w 482321"/>
              <a:gd name="connsiteY28" fmla="*/ 256268 h 798879"/>
              <a:gd name="connsiteX29" fmla="*/ 165798 w 482321"/>
              <a:gd name="connsiteY29" fmla="*/ 241196 h 798879"/>
              <a:gd name="connsiteX30" fmla="*/ 195943 w 482321"/>
              <a:gd name="connsiteY30" fmla="*/ 216075 h 798879"/>
              <a:gd name="connsiteX31" fmla="*/ 226088 w 482321"/>
              <a:gd name="connsiteY31" fmla="*/ 206027 h 798879"/>
              <a:gd name="connsiteX32" fmla="*/ 231112 w 482321"/>
              <a:gd name="connsiteY32" fmla="*/ 190954 h 798879"/>
              <a:gd name="connsiteX33" fmla="*/ 246184 w 482321"/>
              <a:gd name="connsiteY33" fmla="*/ 185930 h 798879"/>
              <a:gd name="connsiteX34" fmla="*/ 256233 w 482321"/>
              <a:gd name="connsiteY34" fmla="*/ 175882 h 798879"/>
              <a:gd name="connsiteX35" fmla="*/ 281354 w 482321"/>
              <a:gd name="connsiteY35" fmla="*/ 155785 h 798879"/>
              <a:gd name="connsiteX36" fmla="*/ 291402 w 482321"/>
              <a:gd name="connsiteY36" fmla="*/ 125640 h 798879"/>
              <a:gd name="connsiteX37" fmla="*/ 296426 w 482321"/>
              <a:gd name="connsiteY37" fmla="*/ 95495 h 798879"/>
              <a:gd name="connsiteX38" fmla="*/ 321547 w 482321"/>
              <a:gd name="connsiteY38" fmla="*/ 75398 h 798879"/>
              <a:gd name="connsiteX39" fmla="*/ 366765 w 482321"/>
              <a:gd name="connsiteY39" fmla="*/ 60326 h 798879"/>
              <a:gd name="connsiteX40" fmla="*/ 396910 w 482321"/>
              <a:gd name="connsiteY40" fmla="*/ 50277 h 798879"/>
              <a:gd name="connsiteX41" fmla="*/ 411982 w 482321"/>
              <a:gd name="connsiteY41" fmla="*/ 45253 h 798879"/>
              <a:gd name="connsiteX42" fmla="*/ 437103 w 482321"/>
              <a:gd name="connsiteY42" fmla="*/ 40229 h 798879"/>
              <a:gd name="connsiteX43" fmla="*/ 447152 w 482321"/>
              <a:gd name="connsiteY43" fmla="*/ 30181 h 798879"/>
              <a:gd name="connsiteX44" fmla="*/ 452176 w 482321"/>
              <a:gd name="connsiteY44" fmla="*/ 15108 h 798879"/>
              <a:gd name="connsiteX45" fmla="*/ 467248 w 482321"/>
              <a:gd name="connsiteY45" fmla="*/ 10084 h 798879"/>
              <a:gd name="connsiteX46" fmla="*/ 482321 w 482321"/>
              <a:gd name="connsiteY46" fmla="*/ 35 h 798879"/>
              <a:gd name="connsiteX0" fmla="*/ 0 w 482321"/>
              <a:gd name="connsiteY0" fmla="*/ 798879 h 798879"/>
              <a:gd name="connsiteX1" fmla="*/ 10048 w 482321"/>
              <a:gd name="connsiteY1" fmla="*/ 773759 h 798879"/>
              <a:gd name="connsiteX2" fmla="*/ 15072 w 482321"/>
              <a:gd name="connsiteY2" fmla="*/ 743614 h 798879"/>
              <a:gd name="connsiteX3" fmla="*/ 20097 w 482321"/>
              <a:gd name="connsiteY3" fmla="*/ 728541 h 798879"/>
              <a:gd name="connsiteX4" fmla="*/ 35169 w 482321"/>
              <a:gd name="connsiteY4" fmla="*/ 723517 h 798879"/>
              <a:gd name="connsiteX5" fmla="*/ 45217 w 482321"/>
              <a:gd name="connsiteY5" fmla="*/ 713468 h 798879"/>
              <a:gd name="connsiteX6" fmla="*/ 60290 w 482321"/>
              <a:gd name="connsiteY6" fmla="*/ 708444 h 798879"/>
              <a:gd name="connsiteX7" fmla="*/ 70338 w 482321"/>
              <a:gd name="connsiteY7" fmla="*/ 678299 h 798879"/>
              <a:gd name="connsiteX8" fmla="*/ 75363 w 482321"/>
              <a:gd name="connsiteY8" fmla="*/ 663227 h 798879"/>
              <a:gd name="connsiteX9" fmla="*/ 85411 w 482321"/>
              <a:gd name="connsiteY9" fmla="*/ 618009 h 798879"/>
              <a:gd name="connsiteX10" fmla="*/ 90435 w 482321"/>
              <a:gd name="connsiteY10" fmla="*/ 602937 h 798879"/>
              <a:gd name="connsiteX11" fmla="*/ 95459 w 482321"/>
              <a:gd name="connsiteY11" fmla="*/ 577816 h 798879"/>
              <a:gd name="connsiteX12" fmla="*/ 105508 w 482321"/>
              <a:gd name="connsiteY12" fmla="*/ 522550 h 798879"/>
              <a:gd name="connsiteX13" fmla="*/ 120580 w 482321"/>
              <a:gd name="connsiteY13" fmla="*/ 381873 h 798879"/>
              <a:gd name="connsiteX14" fmla="*/ 130628 w 482321"/>
              <a:gd name="connsiteY14" fmla="*/ 371824 h 798879"/>
              <a:gd name="connsiteX15" fmla="*/ 145701 w 482321"/>
              <a:gd name="connsiteY15" fmla="*/ 341679 h 798879"/>
              <a:gd name="connsiteX16" fmla="*/ 150725 w 482321"/>
              <a:gd name="connsiteY16" fmla="*/ 326607 h 798879"/>
              <a:gd name="connsiteX17" fmla="*/ 165798 w 482321"/>
              <a:gd name="connsiteY17" fmla="*/ 316559 h 798879"/>
              <a:gd name="connsiteX18" fmla="*/ 175846 w 482321"/>
              <a:gd name="connsiteY18" fmla="*/ 306510 h 798879"/>
              <a:gd name="connsiteX19" fmla="*/ 205991 w 482321"/>
              <a:gd name="connsiteY19" fmla="*/ 291438 h 798879"/>
              <a:gd name="connsiteX20" fmla="*/ 211015 w 482321"/>
              <a:gd name="connsiteY20" fmla="*/ 221099 h 798879"/>
              <a:gd name="connsiteX21" fmla="*/ 180870 w 482321"/>
              <a:gd name="connsiteY21" fmla="*/ 226123 h 798879"/>
              <a:gd name="connsiteX22" fmla="*/ 170822 w 482321"/>
              <a:gd name="connsiteY22" fmla="*/ 236172 h 798879"/>
              <a:gd name="connsiteX23" fmla="*/ 155749 w 482321"/>
              <a:gd name="connsiteY23" fmla="*/ 266317 h 798879"/>
              <a:gd name="connsiteX24" fmla="*/ 130628 w 482321"/>
              <a:gd name="connsiteY24" fmla="*/ 291438 h 798879"/>
              <a:gd name="connsiteX25" fmla="*/ 156684 w 482321"/>
              <a:gd name="connsiteY25" fmla="*/ 329356 h 798879"/>
              <a:gd name="connsiteX26" fmla="*/ 130628 w 482321"/>
              <a:gd name="connsiteY26" fmla="*/ 291438 h 798879"/>
              <a:gd name="connsiteX27" fmla="*/ 140677 w 482321"/>
              <a:gd name="connsiteY27" fmla="*/ 281389 h 798879"/>
              <a:gd name="connsiteX28" fmla="*/ 160774 w 482321"/>
              <a:gd name="connsiteY28" fmla="*/ 256268 h 798879"/>
              <a:gd name="connsiteX29" fmla="*/ 165798 w 482321"/>
              <a:gd name="connsiteY29" fmla="*/ 241196 h 798879"/>
              <a:gd name="connsiteX30" fmla="*/ 195943 w 482321"/>
              <a:gd name="connsiteY30" fmla="*/ 216075 h 798879"/>
              <a:gd name="connsiteX31" fmla="*/ 226088 w 482321"/>
              <a:gd name="connsiteY31" fmla="*/ 206027 h 798879"/>
              <a:gd name="connsiteX32" fmla="*/ 231112 w 482321"/>
              <a:gd name="connsiteY32" fmla="*/ 190954 h 798879"/>
              <a:gd name="connsiteX33" fmla="*/ 246184 w 482321"/>
              <a:gd name="connsiteY33" fmla="*/ 185930 h 798879"/>
              <a:gd name="connsiteX34" fmla="*/ 256233 w 482321"/>
              <a:gd name="connsiteY34" fmla="*/ 175882 h 798879"/>
              <a:gd name="connsiteX35" fmla="*/ 281354 w 482321"/>
              <a:gd name="connsiteY35" fmla="*/ 155785 h 798879"/>
              <a:gd name="connsiteX36" fmla="*/ 291402 w 482321"/>
              <a:gd name="connsiteY36" fmla="*/ 125640 h 798879"/>
              <a:gd name="connsiteX37" fmla="*/ 296426 w 482321"/>
              <a:gd name="connsiteY37" fmla="*/ 95495 h 798879"/>
              <a:gd name="connsiteX38" fmla="*/ 321547 w 482321"/>
              <a:gd name="connsiteY38" fmla="*/ 75398 h 798879"/>
              <a:gd name="connsiteX39" fmla="*/ 366765 w 482321"/>
              <a:gd name="connsiteY39" fmla="*/ 60326 h 798879"/>
              <a:gd name="connsiteX40" fmla="*/ 396910 w 482321"/>
              <a:gd name="connsiteY40" fmla="*/ 50277 h 798879"/>
              <a:gd name="connsiteX41" fmla="*/ 411982 w 482321"/>
              <a:gd name="connsiteY41" fmla="*/ 45253 h 798879"/>
              <a:gd name="connsiteX42" fmla="*/ 437103 w 482321"/>
              <a:gd name="connsiteY42" fmla="*/ 40229 h 798879"/>
              <a:gd name="connsiteX43" fmla="*/ 447152 w 482321"/>
              <a:gd name="connsiteY43" fmla="*/ 30181 h 798879"/>
              <a:gd name="connsiteX44" fmla="*/ 452176 w 482321"/>
              <a:gd name="connsiteY44" fmla="*/ 15108 h 798879"/>
              <a:gd name="connsiteX45" fmla="*/ 467248 w 482321"/>
              <a:gd name="connsiteY45" fmla="*/ 10084 h 798879"/>
              <a:gd name="connsiteX46" fmla="*/ 482321 w 482321"/>
              <a:gd name="connsiteY46" fmla="*/ 35 h 798879"/>
              <a:gd name="connsiteX0" fmla="*/ 0 w 482321"/>
              <a:gd name="connsiteY0" fmla="*/ 798879 h 798879"/>
              <a:gd name="connsiteX1" fmla="*/ 10048 w 482321"/>
              <a:gd name="connsiteY1" fmla="*/ 773759 h 798879"/>
              <a:gd name="connsiteX2" fmla="*/ 15072 w 482321"/>
              <a:gd name="connsiteY2" fmla="*/ 743614 h 798879"/>
              <a:gd name="connsiteX3" fmla="*/ 20097 w 482321"/>
              <a:gd name="connsiteY3" fmla="*/ 728541 h 798879"/>
              <a:gd name="connsiteX4" fmla="*/ 35169 w 482321"/>
              <a:gd name="connsiteY4" fmla="*/ 723517 h 798879"/>
              <a:gd name="connsiteX5" fmla="*/ 45217 w 482321"/>
              <a:gd name="connsiteY5" fmla="*/ 713468 h 798879"/>
              <a:gd name="connsiteX6" fmla="*/ 60290 w 482321"/>
              <a:gd name="connsiteY6" fmla="*/ 708444 h 798879"/>
              <a:gd name="connsiteX7" fmla="*/ 70338 w 482321"/>
              <a:gd name="connsiteY7" fmla="*/ 678299 h 798879"/>
              <a:gd name="connsiteX8" fmla="*/ 75363 w 482321"/>
              <a:gd name="connsiteY8" fmla="*/ 663227 h 798879"/>
              <a:gd name="connsiteX9" fmla="*/ 85411 w 482321"/>
              <a:gd name="connsiteY9" fmla="*/ 618009 h 798879"/>
              <a:gd name="connsiteX10" fmla="*/ 90435 w 482321"/>
              <a:gd name="connsiteY10" fmla="*/ 602937 h 798879"/>
              <a:gd name="connsiteX11" fmla="*/ 95459 w 482321"/>
              <a:gd name="connsiteY11" fmla="*/ 577816 h 798879"/>
              <a:gd name="connsiteX12" fmla="*/ 105508 w 482321"/>
              <a:gd name="connsiteY12" fmla="*/ 522550 h 798879"/>
              <a:gd name="connsiteX13" fmla="*/ 120580 w 482321"/>
              <a:gd name="connsiteY13" fmla="*/ 381873 h 798879"/>
              <a:gd name="connsiteX14" fmla="*/ 130628 w 482321"/>
              <a:gd name="connsiteY14" fmla="*/ 371824 h 798879"/>
              <a:gd name="connsiteX15" fmla="*/ 145701 w 482321"/>
              <a:gd name="connsiteY15" fmla="*/ 341679 h 798879"/>
              <a:gd name="connsiteX16" fmla="*/ 150725 w 482321"/>
              <a:gd name="connsiteY16" fmla="*/ 326607 h 798879"/>
              <a:gd name="connsiteX17" fmla="*/ 165798 w 482321"/>
              <a:gd name="connsiteY17" fmla="*/ 316559 h 798879"/>
              <a:gd name="connsiteX18" fmla="*/ 175846 w 482321"/>
              <a:gd name="connsiteY18" fmla="*/ 306510 h 798879"/>
              <a:gd name="connsiteX19" fmla="*/ 205991 w 482321"/>
              <a:gd name="connsiteY19" fmla="*/ 291438 h 798879"/>
              <a:gd name="connsiteX20" fmla="*/ 211015 w 482321"/>
              <a:gd name="connsiteY20" fmla="*/ 221099 h 798879"/>
              <a:gd name="connsiteX21" fmla="*/ 180870 w 482321"/>
              <a:gd name="connsiteY21" fmla="*/ 226123 h 798879"/>
              <a:gd name="connsiteX22" fmla="*/ 170822 w 482321"/>
              <a:gd name="connsiteY22" fmla="*/ 236172 h 798879"/>
              <a:gd name="connsiteX23" fmla="*/ 155749 w 482321"/>
              <a:gd name="connsiteY23" fmla="*/ 266317 h 798879"/>
              <a:gd name="connsiteX24" fmla="*/ 130628 w 482321"/>
              <a:gd name="connsiteY24" fmla="*/ 291438 h 798879"/>
              <a:gd name="connsiteX25" fmla="*/ 156684 w 482321"/>
              <a:gd name="connsiteY25" fmla="*/ 329356 h 798879"/>
              <a:gd name="connsiteX26" fmla="*/ 130628 w 482321"/>
              <a:gd name="connsiteY26" fmla="*/ 291438 h 798879"/>
              <a:gd name="connsiteX27" fmla="*/ 130602 w 482321"/>
              <a:gd name="connsiteY27" fmla="*/ 290330 h 798879"/>
              <a:gd name="connsiteX28" fmla="*/ 160774 w 482321"/>
              <a:gd name="connsiteY28" fmla="*/ 256268 h 798879"/>
              <a:gd name="connsiteX29" fmla="*/ 165798 w 482321"/>
              <a:gd name="connsiteY29" fmla="*/ 241196 h 798879"/>
              <a:gd name="connsiteX30" fmla="*/ 195943 w 482321"/>
              <a:gd name="connsiteY30" fmla="*/ 216075 h 798879"/>
              <a:gd name="connsiteX31" fmla="*/ 226088 w 482321"/>
              <a:gd name="connsiteY31" fmla="*/ 206027 h 798879"/>
              <a:gd name="connsiteX32" fmla="*/ 231112 w 482321"/>
              <a:gd name="connsiteY32" fmla="*/ 190954 h 798879"/>
              <a:gd name="connsiteX33" fmla="*/ 246184 w 482321"/>
              <a:gd name="connsiteY33" fmla="*/ 185930 h 798879"/>
              <a:gd name="connsiteX34" fmla="*/ 256233 w 482321"/>
              <a:gd name="connsiteY34" fmla="*/ 175882 h 798879"/>
              <a:gd name="connsiteX35" fmla="*/ 281354 w 482321"/>
              <a:gd name="connsiteY35" fmla="*/ 155785 h 798879"/>
              <a:gd name="connsiteX36" fmla="*/ 291402 w 482321"/>
              <a:gd name="connsiteY36" fmla="*/ 125640 h 798879"/>
              <a:gd name="connsiteX37" fmla="*/ 296426 w 482321"/>
              <a:gd name="connsiteY37" fmla="*/ 95495 h 798879"/>
              <a:gd name="connsiteX38" fmla="*/ 321547 w 482321"/>
              <a:gd name="connsiteY38" fmla="*/ 75398 h 798879"/>
              <a:gd name="connsiteX39" fmla="*/ 366765 w 482321"/>
              <a:gd name="connsiteY39" fmla="*/ 60326 h 798879"/>
              <a:gd name="connsiteX40" fmla="*/ 396910 w 482321"/>
              <a:gd name="connsiteY40" fmla="*/ 50277 h 798879"/>
              <a:gd name="connsiteX41" fmla="*/ 411982 w 482321"/>
              <a:gd name="connsiteY41" fmla="*/ 45253 h 798879"/>
              <a:gd name="connsiteX42" fmla="*/ 437103 w 482321"/>
              <a:gd name="connsiteY42" fmla="*/ 40229 h 798879"/>
              <a:gd name="connsiteX43" fmla="*/ 447152 w 482321"/>
              <a:gd name="connsiteY43" fmla="*/ 30181 h 798879"/>
              <a:gd name="connsiteX44" fmla="*/ 452176 w 482321"/>
              <a:gd name="connsiteY44" fmla="*/ 15108 h 798879"/>
              <a:gd name="connsiteX45" fmla="*/ 467248 w 482321"/>
              <a:gd name="connsiteY45" fmla="*/ 10084 h 798879"/>
              <a:gd name="connsiteX46" fmla="*/ 482321 w 482321"/>
              <a:gd name="connsiteY46" fmla="*/ 35 h 798879"/>
              <a:gd name="connsiteX0" fmla="*/ 0 w 482321"/>
              <a:gd name="connsiteY0" fmla="*/ 798879 h 798879"/>
              <a:gd name="connsiteX1" fmla="*/ 10048 w 482321"/>
              <a:gd name="connsiteY1" fmla="*/ 773759 h 798879"/>
              <a:gd name="connsiteX2" fmla="*/ 15072 w 482321"/>
              <a:gd name="connsiteY2" fmla="*/ 743614 h 798879"/>
              <a:gd name="connsiteX3" fmla="*/ 20097 w 482321"/>
              <a:gd name="connsiteY3" fmla="*/ 728541 h 798879"/>
              <a:gd name="connsiteX4" fmla="*/ 35169 w 482321"/>
              <a:gd name="connsiteY4" fmla="*/ 723517 h 798879"/>
              <a:gd name="connsiteX5" fmla="*/ 45217 w 482321"/>
              <a:gd name="connsiteY5" fmla="*/ 713468 h 798879"/>
              <a:gd name="connsiteX6" fmla="*/ 60290 w 482321"/>
              <a:gd name="connsiteY6" fmla="*/ 708444 h 798879"/>
              <a:gd name="connsiteX7" fmla="*/ 70338 w 482321"/>
              <a:gd name="connsiteY7" fmla="*/ 678299 h 798879"/>
              <a:gd name="connsiteX8" fmla="*/ 75363 w 482321"/>
              <a:gd name="connsiteY8" fmla="*/ 663227 h 798879"/>
              <a:gd name="connsiteX9" fmla="*/ 85411 w 482321"/>
              <a:gd name="connsiteY9" fmla="*/ 618009 h 798879"/>
              <a:gd name="connsiteX10" fmla="*/ 90435 w 482321"/>
              <a:gd name="connsiteY10" fmla="*/ 602937 h 798879"/>
              <a:gd name="connsiteX11" fmla="*/ 95459 w 482321"/>
              <a:gd name="connsiteY11" fmla="*/ 577816 h 798879"/>
              <a:gd name="connsiteX12" fmla="*/ 105508 w 482321"/>
              <a:gd name="connsiteY12" fmla="*/ 522550 h 798879"/>
              <a:gd name="connsiteX13" fmla="*/ 120580 w 482321"/>
              <a:gd name="connsiteY13" fmla="*/ 381873 h 798879"/>
              <a:gd name="connsiteX14" fmla="*/ 130628 w 482321"/>
              <a:gd name="connsiteY14" fmla="*/ 371824 h 798879"/>
              <a:gd name="connsiteX15" fmla="*/ 145701 w 482321"/>
              <a:gd name="connsiteY15" fmla="*/ 341679 h 798879"/>
              <a:gd name="connsiteX16" fmla="*/ 150725 w 482321"/>
              <a:gd name="connsiteY16" fmla="*/ 326607 h 798879"/>
              <a:gd name="connsiteX17" fmla="*/ 165798 w 482321"/>
              <a:gd name="connsiteY17" fmla="*/ 316559 h 798879"/>
              <a:gd name="connsiteX18" fmla="*/ 175846 w 482321"/>
              <a:gd name="connsiteY18" fmla="*/ 306510 h 798879"/>
              <a:gd name="connsiteX19" fmla="*/ 205991 w 482321"/>
              <a:gd name="connsiteY19" fmla="*/ 291438 h 798879"/>
              <a:gd name="connsiteX20" fmla="*/ 211015 w 482321"/>
              <a:gd name="connsiteY20" fmla="*/ 221099 h 798879"/>
              <a:gd name="connsiteX21" fmla="*/ 180870 w 482321"/>
              <a:gd name="connsiteY21" fmla="*/ 226123 h 798879"/>
              <a:gd name="connsiteX22" fmla="*/ 170822 w 482321"/>
              <a:gd name="connsiteY22" fmla="*/ 236172 h 798879"/>
              <a:gd name="connsiteX23" fmla="*/ 155749 w 482321"/>
              <a:gd name="connsiteY23" fmla="*/ 266317 h 798879"/>
              <a:gd name="connsiteX24" fmla="*/ 130628 w 482321"/>
              <a:gd name="connsiteY24" fmla="*/ 291438 h 798879"/>
              <a:gd name="connsiteX25" fmla="*/ 156684 w 482321"/>
              <a:gd name="connsiteY25" fmla="*/ 329356 h 798879"/>
              <a:gd name="connsiteX26" fmla="*/ 130628 w 482321"/>
              <a:gd name="connsiteY26" fmla="*/ 291438 h 798879"/>
              <a:gd name="connsiteX27" fmla="*/ 107242 w 482321"/>
              <a:gd name="connsiteY27" fmla="*/ 266036 h 798879"/>
              <a:gd name="connsiteX28" fmla="*/ 160774 w 482321"/>
              <a:gd name="connsiteY28" fmla="*/ 256268 h 798879"/>
              <a:gd name="connsiteX29" fmla="*/ 165798 w 482321"/>
              <a:gd name="connsiteY29" fmla="*/ 241196 h 798879"/>
              <a:gd name="connsiteX30" fmla="*/ 195943 w 482321"/>
              <a:gd name="connsiteY30" fmla="*/ 216075 h 798879"/>
              <a:gd name="connsiteX31" fmla="*/ 226088 w 482321"/>
              <a:gd name="connsiteY31" fmla="*/ 206027 h 798879"/>
              <a:gd name="connsiteX32" fmla="*/ 231112 w 482321"/>
              <a:gd name="connsiteY32" fmla="*/ 190954 h 798879"/>
              <a:gd name="connsiteX33" fmla="*/ 246184 w 482321"/>
              <a:gd name="connsiteY33" fmla="*/ 185930 h 798879"/>
              <a:gd name="connsiteX34" fmla="*/ 256233 w 482321"/>
              <a:gd name="connsiteY34" fmla="*/ 175882 h 798879"/>
              <a:gd name="connsiteX35" fmla="*/ 281354 w 482321"/>
              <a:gd name="connsiteY35" fmla="*/ 155785 h 798879"/>
              <a:gd name="connsiteX36" fmla="*/ 291402 w 482321"/>
              <a:gd name="connsiteY36" fmla="*/ 125640 h 798879"/>
              <a:gd name="connsiteX37" fmla="*/ 296426 w 482321"/>
              <a:gd name="connsiteY37" fmla="*/ 95495 h 798879"/>
              <a:gd name="connsiteX38" fmla="*/ 321547 w 482321"/>
              <a:gd name="connsiteY38" fmla="*/ 75398 h 798879"/>
              <a:gd name="connsiteX39" fmla="*/ 366765 w 482321"/>
              <a:gd name="connsiteY39" fmla="*/ 60326 h 798879"/>
              <a:gd name="connsiteX40" fmla="*/ 396910 w 482321"/>
              <a:gd name="connsiteY40" fmla="*/ 50277 h 798879"/>
              <a:gd name="connsiteX41" fmla="*/ 411982 w 482321"/>
              <a:gd name="connsiteY41" fmla="*/ 45253 h 798879"/>
              <a:gd name="connsiteX42" fmla="*/ 437103 w 482321"/>
              <a:gd name="connsiteY42" fmla="*/ 40229 h 798879"/>
              <a:gd name="connsiteX43" fmla="*/ 447152 w 482321"/>
              <a:gd name="connsiteY43" fmla="*/ 30181 h 798879"/>
              <a:gd name="connsiteX44" fmla="*/ 452176 w 482321"/>
              <a:gd name="connsiteY44" fmla="*/ 15108 h 798879"/>
              <a:gd name="connsiteX45" fmla="*/ 467248 w 482321"/>
              <a:gd name="connsiteY45" fmla="*/ 10084 h 798879"/>
              <a:gd name="connsiteX46" fmla="*/ 482321 w 482321"/>
              <a:gd name="connsiteY46" fmla="*/ 35 h 798879"/>
              <a:gd name="connsiteX0" fmla="*/ 0 w 482321"/>
              <a:gd name="connsiteY0" fmla="*/ 798879 h 798879"/>
              <a:gd name="connsiteX1" fmla="*/ 10048 w 482321"/>
              <a:gd name="connsiteY1" fmla="*/ 773759 h 798879"/>
              <a:gd name="connsiteX2" fmla="*/ 15072 w 482321"/>
              <a:gd name="connsiteY2" fmla="*/ 743614 h 798879"/>
              <a:gd name="connsiteX3" fmla="*/ 20097 w 482321"/>
              <a:gd name="connsiteY3" fmla="*/ 728541 h 798879"/>
              <a:gd name="connsiteX4" fmla="*/ 35169 w 482321"/>
              <a:gd name="connsiteY4" fmla="*/ 723517 h 798879"/>
              <a:gd name="connsiteX5" fmla="*/ 45217 w 482321"/>
              <a:gd name="connsiteY5" fmla="*/ 713468 h 798879"/>
              <a:gd name="connsiteX6" fmla="*/ 60290 w 482321"/>
              <a:gd name="connsiteY6" fmla="*/ 708444 h 798879"/>
              <a:gd name="connsiteX7" fmla="*/ 70338 w 482321"/>
              <a:gd name="connsiteY7" fmla="*/ 678299 h 798879"/>
              <a:gd name="connsiteX8" fmla="*/ 75363 w 482321"/>
              <a:gd name="connsiteY8" fmla="*/ 663227 h 798879"/>
              <a:gd name="connsiteX9" fmla="*/ 85411 w 482321"/>
              <a:gd name="connsiteY9" fmla="*/ 618009 h 798879"/>
              <a:gd name="connsiteX10" fmla="*/ 90435 w 482321"/>
              <a:gd name="connsiteY10" fmla="*/ 602937 h 798879"/>
              <a:gd name="connsiteX11" fmla="*/ 95459 w 482321"/>
              <a:gd name="connsiteY11" fmla="*/ 577816 h 798879"/>
              <a:gd name="connsiteX12" fmla="*/ 105508 w 482321"/>
              <a:gd name="connsiteY12" fmla="*/ 522550 h 798879"/>
              <a:gd name="connsiteX13" fmla="*/ 120580 w 482321"/>
              <a:gd name="connsiteY13" fmla="*/ 381873 h 798879"/>
              <a:gd name="connsiteX14" fmla="*/ 130628 w 482321"/>
              <a:gd name="connsiteY14" fmla="*/ 371824 h 798879"/>
              <a:gd name="connsiteX15" fmla="*/ 145701 w 482321"/>
              <a:gd name="connsiteY15" fmla="*/ 341679 h 798879"/>
              <a:gd name="connsiteX16" fmla="*/ 150725 w 482321"/>
              <a:gd name="connsiteY16" fmla="*/ 326607 h 798879"/>
              <a:gd name="connsiteX17" fmla="*/ 165798 w 482321"/>
              <a:gd name="connsiteY17" fmla="*/ 316559 h 798879"/>
              <a:gd name="connsiteX18" fmla="*/ 175846 w 482321"/>
              <a:gd name="connsiteY18" fmla="*/ 306510 h 798879"/>
              <a:gd name="connsiteX19" fmla="*/ 205991 w 482321"/>
              <a:gd name="connsiteY19" fmla="*/ 291438 h 798879"/>
              <a:gd name="connsiteX20" fmla="*/ 211015 w 482321"/>
              <a:gd name="connsiteY20" fmla="*/ 221099 h 798879"/>
              <a:gd name="connsiteX21" fmla="*/ 180870 w 482321"/>
              <a:gd name="connsiteY21" fmla="*/ 226123 h 798879"/>
              <a:gd name="connsiteX22" fmla="*/ 170822 w 482321"/>
              <a:gd name="connsiteY22" fmla="*/ 236172 h 798879"/>
              <a:gd name="connsiteX23" fmla="*/ 155749 w 482321"/>
              <a:gd name="connsiteY23" fmla="*/ 266317 h 798879"/>
              <a:gd name="connsiteX24" fmla="*/ 130628 w 482321"/>
              <a:gd name="connsiteY24" fmla="*/ 291438 h 798879"/>
              <a:gd name="connsiteX25" fmla="*/ 156684 w 482321"/>
              <a:gd name="connsiteY25" fmla="*/ 329356 h 798879"/>
              <a:gd name="connsiteX26" fmla="*/ 130628 w 482321"/>
              <a:gd name="connsiteY26" fmla="*/ 291438 h 798879"/>
              <a:gd name="connsiteX27" fmla="*/ 160774 w 482321"/>
              <a:gd name="connsiteY27" fmla="*/ 256268 h 798879"/>
              <a:gd name="connsiteX28" fmla="*/ 165798 w 482321"/>
              <a:gd name="connsiteY28" fmla="*/ 241196 h 798879"/>
              <a:gd name="connsiteX29" fmla="*/ 195943 w 482321"/>
              <a:gd name="connsiteY29" fmla="*/ 216075 h 798879"/>
              <a:gd name="connsiteX30" fmla="*/ 226088 w 482321"/>
              <a:gd name="connsiteY30" fmla="*/ 206027 h 798879"/>
              <a:gd name="connsiteX31" fmla="*/ 231112 w 482321"/>
              <a:gd name="connsiteY31" fmla="*/ 190954 h 798879"/>
              <a:gd name="connsiteX32" fmla="*/ 246184 w 482321"/>
              <a:gd name="connsiteY32" fmla="*/ 185930 h 798879"/>
              <a:gd name="connsiteX33" fmla="*/ 256233 w 482321"/>
              <a:gd name="connsiteY33" fmla="*/ 175882 h 798879"/>
              <a:gd name="connsiteX34" fmla="*/ 281354 w 482321"/>
              <a:gd name="connsiteY34" fmla="*/ 155785 h 798879"/>
              <a:gd name="connsiteX35" fmla="*/ 291402 w 482321"/>
              <a:gd name="connsiteY35" fmla="*/ 125640 h 798879"/>
              <a:gd name="connsiteX36" fmla="*/ 296426 w 482321"/>
              <a:gd name="connsiteY36" fmla="*/ 95495 h 798879"/>
              <a:gd name="connsiteX37" fmla="*/ 321547 w 482321"/>
              <a:gd name="connsiteY37" fmla="*/ 75398 h 798879"/>
              <a:gd name="connsiteX38" fmla="*/ 366765 w 482321"/>
              <a:gd name="connsiteY38" fmla="*/ 60326 h 798879"/>
              <a:gd name="connsiteX39" fmla="*/ 396910 w 482321"/>
              <a:gd name="connsiteY39" fmla="*/ 50277 h 798879"/>
              <a:gd name="connsiteX40" fmla="*/ 411982 w 482321"/>
              <a:gd name="connsiteY40" fmla="*/ 45253 h 798879"/>
              <a:gd name="connsiteX41" fmla="*/ 437103 w 482321"/>
              <a:gd name="connsiteY41" fmla="*/ 40229 h 798879"/>
              <a:gd name="connsiteX42" fmla="*/ 447152 w 482321"/>
              <a:gd name="connsiteY42" fmla="*/ 30181 h 798879"/>
              <a:gd name="connsiteX43" fmla="*/ 452176 w 482321"/>
              <a:gd name="connsiteY43" fmla="*/ 15108 h 798879"/>
              <a:gd name="connsiteX44" fmla="*/ 467248 w 482321"/>
              <a:gd name="connsiteY44" fmla="*/ 10084 h 798879"/>
              <a:gd name="connsiteX45" fmla="*/ 482321 w 482321"/>
              <a:gd name="connsiteY45" fmla="*/ 35 h 798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82321" h="798879">
                <a:moveTo>
                  <a:pt x="0" y="798879"/>
                </a:moveTo>
                <a:cubicBezTo>
                  <a:pt x="3349" y="790506"/>
                  <a:pt x="7675" y="782460"/>
                  <a:pt x="10048" y="773759"/>
                </a:cubicBezTo>
                <a:cubicBezTo>
                  <a:pt x="12728" y="763931"/>
                  <a:pt x="12862" y="753558"/>
                  <a:pt x="15072" y="743614"/>
                </a:cubicBezTo>
                <a:cubicBezTo>
                  <a:pt x="16221" y="738444"/>
                  <a:pt x="16352" y="732286"/>
                  <a:pt x="20097" y="728541"/>
                </a:cubicBezTo>
                <a:cubicBezTo>
                  <a:pt x="23842" y="724796"/>
                  <a:pt x="30145" y="725192"/>
                  <a:pt x="35169" y="723517"/>
                </a:cubicBezTo>
                <a:cubicBezTo>
                  <a:pt x="38518" y="720167"/>
                  <a:pt x="41155" y="715905"/>
                  <a:pt x="45217" y="713468"/>
                </a:cubicBezTo>
                <a:cubicBezTo>
                  <a:pt x="49758" y="710743"/>
                  <a:pt x="57212" y="712754"/>
                  <a:pt x="60290" y="708444"/>
                </a:cubicBezTo>
                <a:cubicBezTo>
                  <a:pt x="66446" y="699825"/>
                  <a:pt x="66988" y="688347"/>
                  <a:pt x="70338" y="678299"/>
                </a:cubicBezTo>
                <a:lnTo>
                  <a:pt x="75363" y="663227"/>
                </a:lnTo>
                <a:cubicBezTo>
                  <a:pt x="86670" y="629308"/>
                  <a:pt x="73627" y="671039"/>
                  <a:pt x="85411" y="618009"/>
                </a:cubicBezTo>
                <a:cubicBezTo>
                  <a:pt x="86560" y="612839"/>
                  <a:pt x="89151" y="608075"/>
                  <a:pt x="90435" y="602937"/>
                </a:cubicBezTo>
                <a:cubicBezTo>
                  <a:pt x="92506" y="594652"/>
                  <a:pt x="93607" y="586152"/>
                  <a:pt x="95459" y="577816"/>
                </a:cubicBezTo>
                <a:cubicBezTo>
                  <a:pt x="104935" y="535172"/>
                  <a:pt x="96797" y="583520"/>
                  <a:pt x="105508" y="522550"/>
                </a:cubicBezTo>
                <a:cubicBezTo>
                  <a:pt x="108342" y="451696"/>
                  <a:pt x="87639" y="423050"/>
                  <a:pt x="120580" y="381873"/>
                </a:cubicBezTo>
                <a:cubicBezTo>
                  <a:pt x="123539" y="378174"/>
                  <a:pt x="127279" y="375174"/>
                  <a:pt x="130628" y="371824"/>
                </a:cubicBezTo>
                <a:cubicBezTo>
                  <a:pt x="143261" y="333934"/>
                  <a:pt x="126219" y="380644"/>
                  <a:pt x="145701" y="341679"/>
                </a:cubicBezTo>
                <a:cubicBezTo>
                  <a:pt x="148069" y="336942"/>
                  <a:pt x="147417" y="330742"/>
                  <a:pt x="150725" y="326607"/>
                </a:cubicBezTo>
                <a:cubicBezTo>
                  <a:pt x="154497" y="321892"/>
                  <a:pt x="161083" y="320331"/>
                  <a:pt x="165798" y="316559"/>
                </a:cubicBezTo>
                <a:cubicBezTo>
                  <a:pt x="169497" y="313600"/>
                  <a:pt x="172147" y="309469"/>
                  <a:pt x="175846" y="306510"/>
                </a:cubicBezTo>
                <a:cubicBezTo>
                  <a:pt x="189758" y="295380"/>
                  <a:pt x="190073" y="296744"/>
                  <a:pt x="205991" y="291438"/>
                </a:cubicBezTo>
                <a:cubicBezTo>
                  <a:pt x="220309" y="248484"/>
                  <a:pt x="217353" y="271803"/>
                  <a:pt x="211015" y="221099"/>
                </a:cubicBezTo>
                <a:cubicBezTo>
                  <a:pt x="200967" y="222774"/>
                  <a:pt x="190408" y="222546"/>
                  <a:pt x="180870" y="226123"/>
                </a:cubicBezTo>
                <a:cubicBezTo>
                  <a:pt x="176435" y="227786"/>
                  <a:pt x="173781" y="232473"/>
                  <a:pt x="170822" y="236172"/>
                </a:cubicBezTo>
                <a:cubicBezTo>
                  <a:pt x="151625" y="260169"/>
                  <a:pt x="168132" y="241553"/>
                  <a:pt x="155749" y="266317"/>
                </a:cubicBezTo>
                <a:cubicBezTo>
                  <a:pt x="147375" y="283064"/>
                  <a:pt x="145701" y="281389"/>
                  <a:pt x="130628" y="291438"/>
                </a:cubicBezTo>
                <a:cubicBezTo>
                  <a:pt x="128953" y="296462"/>
                  <a:pt x="158359" y="324332"/>
                  <a:pt x="156684" y="329356"/>
                </a:cubicBezTo>
                <a:cubicBezTo>
                  <a:pt x="158359" y="324332"/>
                  <a:pt x="129946" y="303619"/>
                  <a:pt x="130628" y="291438"/>
                </a:cubicBezTo>
                <a:cubicBezTo>
                  <a:pt x="131310" y="279257"/>
                  <a:pt x="154912" y="264642"/>
                  <a:pt x="160774" y="256268"/>
                </a:cubicBezTo>
                <a:cubicBezTo>
                  <a:pt x="162449" y="251244"/>
                  <a:pt x="162861" y="245602"/>
                  <a:pt x="165798" y="241196"/>
                </a:cubicBezTo>
                <a:cubicBezTo>
                  <a:pt x="170781" y="233721"/>
                  <a:pt x="187160" y="219978"/>
                  <a:pt x="195943" y="216075"/>
                </a:cubicBezTo>
                <a:cubicBezTo>
                  <a:pt x="205622" y="211773"/>
                  <a:pt x="226088" y="206027"/>
                  <a:pt x="226088" y="206027"/>
                </a:cubicBezTo>
                <a:cubicBezTo>
                  <a:pt x="227763" y="201003"/>
                  <a:pt x="227367" y="194699"/>
                  <a:pt x="231112" y="190954"/>
                </a:cubicBezTo>
                <a:cubicBezTo>
                  <a:pt x="234857" y="187209"/>
                  <a:pt x="241643" y="188655"/>
                  <a:pt x="246184" y="185930"/>
                </a:cubicBezTo>
                <a:cubicBezTo>
                  <a:pt x="250246" y="183493"/>
                  <a:pt x="252534" y="178841"/>
                  <a:pt x="256233" y="175882"/>
                </a:cubicBezTo>
                <a:cubicBezTo>
                  <a:pt x="287923" y="150530"/>
                  <a:pt x="257090" y="180046"/>
                  <a:pt x="281354" y="155785"/>
                </a:cubicBezTo>
                <a:cubicBezTo>
                  <a:pt x="284703" y="145737"/>
                  <a:pt x="289661" y="136088"/>
                  <a:pt x="291402" y="125640"/>
                </a:cubicBezTo>
                <a:cubicBezTo>
                  <a:pt x="293077" y="115592"/>
                  <a:pt x="292849" y="105033"/>
                  <a:pt x="296426" y="95495"/>
                </a:cubicBezTo>
                <a:cubicBezTo>
                  <a:pt x="298514" y="89927"/>
                  <a:pt x="318123" y="76920"/>
                  <a:pt x="321547" y="75398"/>
                </a:cubicBezTo>
                <a:cubicBezTo>
                  <a:pt x="321557" y="75394"/>
                  <a:pt x="359224" y="62840"/>
                  <a:pt x="366765" y="60326"/>
                </a:cubicBezTo>
                <a:lnTo>
                  <a:pt x="396910" y="50277"/>
                </a:lnTo>
                <a:cubicBezTo>
                  <a:pt x="401934" y="48602"/>
                  <a:pt x="406789" y="46292"/>
                  <a:pt x="411982" y="45253"/>
                </a:cubicBezTo>
                <a:lnTo>
                  <a:pt x="437103" y="40229"/>
                </a:lnTo>
                <a:cubicBezTo>
                  <a:pt x="440453" y="36880"/>
                  <a:pt x="444715" y="34243"/>
                  <a:pt x="447152" y="30181"/>
                </a:cubicBezTo>
                <a:cubicBezTo>
                  <a:pt x="449877" y="25640"/>
                  <a:pt x="448431" y="18853"/>
                  <a:pt x="452176" y="15108"/>
                </a:cubicBezTo>
                <a:cubicBezTo>
                  <a:pt x="455921" y="11363"/>
                  <a:pt x="462224" y="11759"/>
                  <a:pt x="467248" y="10084"/>
                </a:cubicBezTo>
                <a:cubicBezTo>
                  <a:pt x="478481" y="-1149"/>
                  <a:pt x="472560" y="35"/>
                  <a:pt x="482321" y="35"/>
                </a:cubicBezTo>
              </a:path>
            </a:pathLst>
          </a:custGeom>
          <a:noFill/>
          <a:ln w="25400">
            <a:solidFill>
              <a:schemeClr val="accent3">
                <a:lumMod val="75000"/>
              </a:schemeClr>
            </a:solidFill>
            <a:headEnd type="oval" w="sm" len="sm"/>
            <a:tailEnd type="oval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6" name="Forma libre 35"/>
          <p:cNvSpPr/>
          <p:nvPr/>
        </p:nvSpPr>
        <p:spPr>
          <a:xfrm>
            <a:off x="894740" y="3548780"/>
            <a:ext cx="323680" cy="67462"/>
          </a:xfrm>
          <a:custGeom>
            <a:avLst/>
            <a:gdLst>
              <a:gd name="connsiteX0" fmla="*/ 0 w 324807"/>
              <a:gd name="connsiteY0" fmla="*/ 14122 h 67080"/>
              <a:gd name="connsiteX1" fmla="*/ 28244 w 324807"/>
              <a:gd name="connsiteY1" fmla="*/ 17653 h 67080"/>
              <a:gd name="connsiteX2" fmla="*/ 42366 w 324807"/>
              <a:gd name="connsiteY2" fmla="*/ 21183 h 67080"/>
              <a:gd name="connsiteX3" fmla="*/ 81202 w 324807"/>
              <a:gd name="connsiteY3" fmla="*/ 17653 h 67080"/>
              <a:gd name="connsiteX4" fmla="*/ 91794 w 324807"/>
              <a:gd name="connsiteY4" fmla="*/ 14122 h 67080"/>
              <a:gd name="connsiteX5" fmla="*/ 127099 w 324807"/>
              <a:gd name="connsiteY5" fmla="*/ 24714 h 67080"/>
              <a:gd name="connsiteX6" fmla="*/ 151812 w 324807"/>
              <a:gd name="connsiteY6" fmla="*/ 49427 h 67080"/>
              <a:gd name="connsiteX7" fmla="*/ 155343 w 324807"/>
              <a:gd name="connsiteY7" fmla="*/ 60019 h 67080"/>
              <a:gd name="connsiteX8" fmla="*/ 176526 w 324807"/>
              <a:gd name="connsiteY8" fmla="*/ 67080 h 67080"/>
              <a:gd name="connsiteX9" fmla="*/ 201239 w 324807"/>
              <a:gd name="connsiteY9" fmla="*/ 42366 h 67080"/>
              <a:gd name="connsiteX10" fmla="*/ 222422 w 324807"/>
              <a:gd name="connsiteY10" fmla="*/ 38836 h 67080"/>
              <a:gd name="connsiteX11" fmla="*/ 233014 w 324807"/>
              <a:gd name="connsiteY11" fmla="*/ 31775 h 67080"/>
              <a:gd name="connsiteX12" fmla="*/ 240075 w 324807"/>
              <a:gd name="connsiteY12" fmla="*/ 21183 h 67080"/>
              <a:gd name="connsiteX13" fmla="*/ 261258 w 324807"/>
              <a:gd name="connsiteY13" fmla="*/ 14122 h 67080"/>
              <a:gd name="connsiteX14" fmla="*/ 293032 w 324807"/>
              <a:gd name="connsiteY14" fmla="*/ 3531 h 67080"/>
              <a:gd name="connsiteX15" fmla="*/ 303624 w 324807"/>
              <a:gd name="connsiteY15" fmla="*/ 0 h 67080"/>
              <a:gd name="connsiteX16" fmla="*/ 324807 w 324807"/>
              <a:gd name="connsiteY16" fmla="*/ 0 h 67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24807" h="67080">
                <a:moveTo>
                  <a:pt x="0" y="14122"/>
                </a:moveTo>
                <a:cubicBezTo>
                  <a:pt x="9415" y="15299"/>
                  <a:pt x="18885" y="16093"/>
                  <a:pt x="28244" y="17653"/>
                </a:cubicBezTo>
                <a:cubicBezTo>
                  <a:pt x="33030" y="18451"/>
                  <a:pt x="37514" y="21183"/>
                  <a:pt x="42366" y="21183"/>
                </a:cubicBezTo>
                <a:cubicBezTo>
                  <a:pt x="55365" y="21183"/>
                  <a:pt x="68257" y="18830"/>
                  <a:pt x="81202" y="17653"/>
                </a:cubicBezTo>
                <a:cubicBezTo>
                  <a:pt x="84733" y="16476"/>
                  <a:pt x="88072" y="14122"/>
                  <a:pt x="91794" y="14122"/>
                </a:cubicBezTo>
                <a:cubicBezTo>
                  <a:pt x="114511" y="14122"/>
                  <a:pt x="112743" y="15144"/>
                  <a:pt x="127099" y="24714"/>
                </a:cubicBezTo>
                <a:cubicBezTo>
                  <a:pt x="143285" y="48993"/>
                  <a:pt x="133170" y="43214"/>
                  <a:pt x="151812" y="49427"/>
                </a:cubicBezTo>
                <a:cubicBezTo>
                  <a:pt x="152989" y="52958"/>
                  <a:pt x="152315" y="57856"/>
                  <a:pt x="155343" y="60019"/>
                </a:cubicBezTo>
                <a:cubicBezTo>
                  <a:pt x="161400" y="64345"/>
                  <a:pt x="176526" y="67080"/>
                  <a:pt x="176526" y="67080"/>
                </a:cubicBezTo>
                <a:cubicBezTo>
                  <a:pt x="189014" y="48348"/>
                  <a:pt x="184219" y="46148"/>
                  <a:pt x="201239" y="42366"/>
                </a:cubicBezTo>
                <a:cubicBezTo>
                  <a:pt x="208227" y="40813"/>
                  <a:pt x="215361" y="40013"/>
                  <a:pt x="222422" y="38836"/>
                </a:cubicBezTo>
                <a:cubicBezTo>
                  <a:pt x="225953" y="36482"/>
                  <a:pt x="230014" y="34775"/>
                  <a:pt x="233014" y="31775"/>
                </a:cubicBezTo>
                <a:cubicBezTo>
                  <a:pt x="236014" y="28775"/>
                  <a:pt x="236477" y="23432"/>
                  <a:pt x="240075" y="21183"/>
                </a:cubicBezTo>
                <a:cubicBezTo>
                  <a:pt x="246387" y="17238"/>
                  <a:pt x="254197" y="16476"/>
                  <a:pt x="261258" y="14122"/>
                </a:cubicBezTo>
                <a:lnTo>
                  <a:pt x="293032" y="3531"/>
                </a:lnTo>
                <a:cubicBezTo>
                  <a:pt x="296563" y="2354"/>
                  <a:pt x="299902" y="0"/>
                  <a:pt x="303624" y="0"/>
                </a:cubicBezTo>
                <a:lnTo>
                  <a:pt x="324807" y="0"/>
                </a:lnTo>
              </a:path>
            </a:pathLst>
          </a:custGeom>
          <a:ln>
            <a:solidFill>
              <a:schemeClr val="accent2">
                <a:lumMod val="75000"/>
              </a:schemeClr>
            </a:solidFill>
            <a:headEnd type="oval" w="sm" len="sm"/>
            <a:tailEnd type="oval" w="sm" len="sm"/>
          </a:ln>
          <a:effec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lIns="91429" tIns="45715" rIns="91429" bIns="45715"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37" name="Forma libre 36"/>
          <p:cNvSpPr/>
          <p:nvPr/>
        </p:nvSpPr>
        <p:spPr>
          <a:xfrm>
            <a:off x="2517411" y="2116108"/>
            <a:ext cx="167388" cy="110728"/>
          </a:xfrm>
          <a:custGeom>
            <a:avLst/>
            <a:gdLst>
              <a:gd name="connsiteX0" fmla="*/ 0 w 172994"/>
              <a:gd name="connsiteY0" fmla="*/ 102384 h 113394"/>
              <a:gd name="connsiteX1" fmla="*/ 42366 w 172994"/>
              <a:gd name="connsiteY1" fmla="*/ 105915 h 113394"/>
              <a:gd name="connsiteX2" fmla="*/ 63549 w 172994"/>
              <a:gd name="connsiteY2" fmla="*/ 109445 h 113394"/>
              <a:gd name="connsiteX3" fmla="*/ 70610 w 172994"/>
              <a:gd name="connsiteY3" fmla="*/ 98854 h 113394"/>
              <a:gd name="connsiteX4" fmla="*/ 102384 w 172994"/>
              <a:gd name="connsiteY4" fmla="*/ 81201 h 113394"/>
              <a:gd name="connsiteX5" fmla="*/ 120037 w 172994"/>
              <a:gd name="connsiteY5" fmla="*/ 63549 h 113394"/>
              <a:gd name="connsiteX6" fmla="*/ 127098 w 172994"/>
              <a:gd name="connsiteY6" fmla="*/ 52957 h 113394"/>
              <a:gd name="connsiteX7" fmla="*/ 137689 w 172994"/>
              <a:gd name="connsiteY7" fmla="*/ 42366 h 113394"/>
              <a:gd name="connsiteX8" fmla="*/ 141220 w 172994"/>
              <a:gd name="connsiteY8" fmla="*/ 31774 h 113394"/>
              <a:gd name="connsiteX9" fmla="*/ 162403 w 172994"/>
              <a:gd name="connsiteY9" fmla="*/ 17652 h 113394"/>
              <a:gd name="connsiteX10" fmla="*/ 172994 w 172994"/>
              <a:gd name="connsiteY10" fmla="*/ 10591 h 113394"/>
              <a:gd name="connsiteX11" fmla="*/ 172994 w 172994"/>
              <a:gd name="connsiteY11" fmla="*/ 0 h 113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2994" h="113394">
                <a:moveTo>
                  <a:pt x="0" y="102384"/>
                </a:moveTo>
                <a:cubicBezTo>
                  <a:pt x="14122" y="103561"/>
                  <a:pt x="28470" y="103136"/>
                  <a:pt x="42366" y="105915"/>
                </a:cubicBezTo>
                <a:cubicBezTo>
                  <a:pt x="68030" y="111048"/>
                  <a:pt x="38427" y="117820"/>
                  <a:pt x="63549" y="109445"/>
                </a:cubicBezTo>
                <a:cubicBezTo>
                  <a:pt x="65903" y="105915"/>
                  <a:pt x="67417" y="101648"/>
                  <a:pt x="70610" y="98854"/>
                </a:cubicBezTo>
                <a:cubicBezTo>
                  <a:pt x="85551" y="85781"/>
                  <a:pt x="87838" y="86051"/>
                  <a:pt x="102384" y="81201"/>
                </a:cubicBezTo>
                <a:cubicBezTo>
                  <a:pt x="121215" y="52955"/>
                  <a:pt x="96497" y="87089"/>
                  <a:pt x="120037" y="63549"/>
                </a:cubicBezTo>
                <a:cubicBezTo>
                  <a:pt x="123037" y="60549"/>
                  <a:pt x="124382" y="56217"/>
                  <a:pt x="127098" y="52957"/>
                </a:cubicBezTo>
                <a:cubicBezTo>
                  <a:pt x="130294" y="49121"/>
                  <a:pt x="134159" y="45896"/>
                  <a:pt x="137689" y="42366"/>
                </a:cubicBezTo>
                <a:cubicBezTo>
                  <a:pt x="138866" y="38835"/>
                  <a:pt x="138588" y="34406"/>
                  <a:pt x="141220" y="31774"/>
                </a:cubicBezTo>
                <a:cubicBezTo>
                  <a:pt x="147221" y="25773"/>
                  <a:pt x="155342" y="22359"/>
                  <a:pt x="162403" y="17652"/>
                </a:cubicBezTo>
                <a:cubicBezTo>
                  <a:pt x="165933" y="15298"/>
                  <a:pt x="172994" y="14834"/>
                  <a:pt x="172994" y="10591"/>
                </a:cubicBezTo>
                <a:lnTo>
                  <a:pt x="172994" y="0"/>
                </a:lnTo>
              </a:path>
            </a:pathLst>
          </a:custGeom>
          <a:ln>
            <a:solidFill>
              <a:schemeClr val="accent2">
                <a:lumMod val="75000"/>
              </a:schemeClr>
            </a:solidFill>
            <a:headEnd type="oval" w="sm" len="sm"/>
            <a:tailEnd type="oval" w="sm" len="sm"/>
          </a:ln>
          <a:effec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lIns="91429" tIns="45715" rIns="91429" bIns="45715"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38" name="Forma libre 37"/>
          <p:cNvSpPr/>
          <p:nvPr/>
        </p:nvSpPr>
        <p:spPr>
          <a:xfrm>
            <a:off x="1634731" y="3370355"/>
            <a:ext cx="156690" cy="60457"/>
          </a:xfrm>
          <a:custGeom>
            <a:avLst/>
            <a:gdLst>
              <a:gd name="connsiteX0" fmla="*/ 0 w 161938"/>
              <a:gd name="connsiteY0" fmla="*/ 0 h 61913"/>
              <a:gd name="connsiteX1" fmla="*/ 30957 w 161938"/>
              <a:gd name="connsiteY1" fmla="*/ 2382 h 61913"/>
              <a:gd name="connsiteX2" fmla="*/ 47625 w 161938"/>
              <a:gd name="connsiteY2" fmla="*/ 4763 h 61913"/>
              <a:gd name="connsiteX3" fmla="*/ 109538 w 161938"/>
              <a:gd name="connsiteY3" fmla="*/ 7144 h 61913"/>
              <a:gd name="connsiteX4" fmla="*/ 111919 w 161938"/>
              <a:gd name="connsiteY4" fmla="*/ 14288 h 61913"/>
              <a:gd name="connsiteX5" fmla="*/ 130969 w 161938"/>
              <a:gd name="connsiteY5" fmla="*/ 35719 h 61913"/>
              <a:gd name="connsiteX6" fmla="*/ 138113 w 161938"/>
              <a:gd name="connsiteY6" fmla="*/ 38100 h 61913"/>
              <a:gd name="connsiteX7" fmla="*/ 152400 w 161938"/>
              <a:gd name="connsiteY7" fmla="*/ 47625 h 61913"/>
              <a:gd name="connsiteX8" fmla="*/ 154782 w 161938"/>
              <a:gd name="connsiteY8" fmla="*/ 54769 h 61913"/>
              <a:gd name="connsiteX9" fmla="*/ 161925 w 161938"/>
              <a:gd name="connsiteY9" fmla="*/ 61913 h 61913"/>
              <a:gd name="connsiteX0" fmla="*/ 0 w 161938"/>
              <a:gd name="connsiteY0" fmla="*/ 0 h 61913"/>
              <a:gd name="connsiteX1" fmla="*/ 30957 w 161938"/>
              <a:gd name="connsiteY1" fmla="*/ 2382 h 61913"/>
              <a:gd name="connsiteX2" fmla="*/ 47625 w 161938"/>
              <a:gd name="connsiteY2" fmla="*/ 4763 h 61913"/>
              <a:gd name="connsiteX3" fmla="*/ 109538 w 161938"/>
              <a:gd name="connsiteY3" fmla="*/ 7144 h 61913"/>
              <a:gd name="connsiteX4" fmla="*/ 92869 w 161938"/>
              <a:gd name="connsiteY4" fmla="*/ 4763 h 61913"/>
              <a:gd name="connsiteX5" fmla="*/ 130969 w 161938"/>
              <a:gd name="connsiteY5" fmla="*/ 35719 h 61913"/>
              <a:gd name="connsiteX6" fmla="*/ 138113 w 161938"/>
              <a:gd name="connsiteY6" fmla="*/ 38100 h 61913"/>
              <a:gd name="connsiteX7" fmla="*/ 152400 w 161938"/>
              <a:gd name="connsiteY7" fmla="*/ 47625 h 61913"/>
              <a:gd name="connsiteX8" fmla="*/ 154782 w 161938"/>
              <a:gd name="connsiteY8" fmla="*/ 54769 h 61913"/>
              <a:gd name="connsiteX9" fmla="*/ 161925 w 161938"/>
              <a:gd name="connsiteY9" fmla="*/ 61913 h 61913"/>
              <a:gd name="connsiteX0" fmla="*/ 0 w 161938"/>
              <a:gd name="connsiteY0" fmla="*/ 0 h 108243"/>
              <a:gd name="connsiteX1" fmla="*/ 30957 w 161938"/>
              <a:gd name="connsiteY1" fmla="*/ 2382 h 108243"/>
              <a:gd name="connsiteX2" fmla="*/ 47625 w 161938"/>
              <a:gd name="connsiteY2" fmla="*/ 4763 h 108243"/>
              <a:gd name="connsiteX3" fmla="*/ 109538 w 161938"/>
              <a:gd name="connsiteY3" fmla="*/ 7144 h 108243"/>
              <a:gd name="connsiteX4" fmla="*/ 85726 w 161938"/>
              <a:gd name="connsiteY4" fmla="*/ 107157 h 108243"/>
              <a:gd name="connsiteX5" fmla="*/ 130969 w 161938"/>
              <a:gd name="connsiteY5" fmla="*/ 35719 h 108243"/>
              <a:gd name="connsiteX6" fmla="*/ 138113 w 161938"/>
              <a:gd name="connsiteY6" fmla="*/ 38100 h 108243"/>
              <a:gd name="connsiteX7" fmla="*/ 152400 w 161938"/>
              <a:gd name="connsiteY7" fmla="*/ 47625 h 108243"/>
              <a:gd name="connsiteX8" fmla="*/ 154782 w 161938"/>
              <a:gd name="connsiteY8" fmla="*/ 54769 h 108243"/>
              <a:gd name="connsiteX9" fmla="*/ 161925 w 161938"/>
              <a:gd name="connsiteY9" fmla="*/ 61913 h 108243"/>
              <a:gd name="connsiteX0" fmla="*/ 0 w 161938"/>
              <a:gd name="connsiteY0" fmla="*/ 0 h 107407"/>
              <a:gd name="connsiteX1" fmla="*/ 30957 w 161938"/>
              <a:gd name="connsiteY1" fmla="*/ 2382 h 107407"/>
              <a:gd name="connsiteX2" fmla="*/ 47625 w 161938"/>
              <a:gd name="connsiteY2" fmla="*/ 4763 h 107407"/>
              <a:gd name="connsiteX3" fmla="*/ 88107 w 161938"/>
              <a:gd name="connsiteY3" fmla="*/ 7144 h 107407"/>
              <a:gd name="connsiteX4" fmla="*/ 85726 w 161938"/>
              <a:gd name="connsiteY4" fmla="*/ 107157 h 107407"/>
              <a:gd name="connsiteX5" fmla="*/ 130969 w 161938"/>
              <a:gd name="connsiteY5" fmla="*/ 35719 h 107407"/>
              <a:gd name="connsiteX6" fmla="*/ 138113 w 161938"/>
              <a:gd name="connsiteY6" fmla="*/ 38100 h 107407"/>
              <a:gd name="connsiteX7" fmla="*/ 152400 w 161938"/>
              <a:gd name="connsiteY7" fmla="*/ 47625 h 107407"/>
              <a:gd name="connsiteX8" fmla="*/ 154782 w 161938"/>
              <a:gd name="connsiteY8" fmla="*/ 54769 h 107407"/>
              <a:gd name="connsiteX9" fmla="*/ 161925 w 161938"/>
              <a:gd name="connsiteY9" fmla="*/ 61913 h 107407"/>
              <a:gd name="connsiteX0" fmla="*/ 0 w 161938"/>
              <a:gd name="connsiteY0" fmla="*/ 0 h 61913"/>
              <a:gd name="connsiteX1" fmla="*/ 30957 w 161938"/>
              <a:gd name="connsiteY1" fmla="*/ 2382 h 61913"/>
              <a:gd name="connsiteX2" fmla="*/ 47625 w 161938"/>
              <a:gd name="connsiteY2" fmla="*/ 4763 h 61913"/>
              <a:gd name="connsiteX3" fmla="*/ 88107 w 161938"/>
              <a:gd name="connsiteY3" fmla="*/ 7144 h 61913"/>
              <a:gd name="connsiteX4" fmla="*/ 123826 w 161938"/>
              <a:gd name="connsiteY4" fmla="*/ 23813 h 61913"/>
              <a:gd name="connsiteX5" fmla="*/ 130969 w 161938"/>
              <a:gd name="connsiteY5" fmla="*/ 35719 h 61913"/>
              <a:gd name="connsiteX6" fmla="*/ 138113 w 161938"/>
              <a:gd name="connsiteY6" fmla="*/ 38100 h 61913"/>
              <a:gd name="connsiteX7" fmla="*/ 152400 w 161938"/>
              <a:gd name="connsiteY7" fmla="*/ 47625 h 61913"/>
              <a:gd name="connsiteX8" fmla="*/ 154782 w 161938"/>
              <a:gd name="connsiteY8" fmla="*/ 54769 h 61913"/>
              <a:gd name="connsiteX9" fmla="*/ 161925 w 161938"/>
              <a:gd name="connsiteY9" fmla="*/ 61913 h 61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1938" h="61913">
                <a:moveTo>
                  <a:pt x="0" y="0"/>
                </a:moveTo>
                <a:cubicBezTo>
                  <a:pt x="10319" y="794"/>
                  <a:pt x="20659" y="1352"/>
                  <a:pt x="30957" y="2382"/>
                </a:cubicBezTo>
                <a:cubicBezTo>
                  <a:pt x="36542" y="2941"/>
                  <a:pt x="38100" y="3969"/>
                  <a:pt x="47625" y="4763"/>
                </a:cubicBezTo>
                <a:cubicBezTo>
                  <a:pt x="57150" y="5557"/>
                  <a:pt x="67469" y="6350"/>
                  <a:pt x="88107" y="7144"/>
                </a:cubicBezTo>
                <a:cubicBezTo>
                  <a:pt x="88901" y="9525"/>
                  <a:pt x="116682" y="19051"/>
                  <a:pt x="123826" y="23813"/>
                </a:cubicBezTo>
                <a:cubicBezTo>
                  <a:pt x="130970" y="28575"/>
                  <a:pt x="128588" y="33338"/>
                  <a:pt x="130969" y="35719"/>
                </a:cubicBezTo>
                <a:cubicBezTo>
                  <a:pt x="133350" y="38100"/>
                  <a:pt x="135732" y="37306"/>
                  <a:pt x="138113" y="38100"/>
                </a:cubicBezTo>
                <a:cubicBezTo>
                  <a:pt x="142875" y="41275"/>
                  <a:pt x="150590" y="42195"/>
                  <a:pt x="152400" y="47625"/>
                </a:cubicBezTo>
                <a:cubicBezTo>
                  <a:pt x="153194" y="50006"/>
                  <a:pt x="153214" y="52809"/>
                  <a:pt x="154782" y="54769"/>
                </a:cubicBezTo>
                <a:cubicBezTo>
                  <a:pt x="162585" y="64524"/>
                  <a:pt x="161925" y="55408"/>
                  <a:pt x="161925" y="61913"/>
                </a:cubicBezTo>
              </a:path>
            </a:pathLst>
          </a:custGeom>
          <a:noFill/>
          <a:ln w="25400">
            <a:solidFill>
              <a:schemeClr val="accent3">
                <a:lumMod val="75000"/>
              </a:schemeClr>
            </a:solidFill>
            <a:headEnd type="oval" w="sm" len="sm"/>
            <a:tailEnd type="oval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lt1"/>
              </a:solidFill>
            </a:endParaRPr>
          </a:p>
        </p:txBody>
      </p:sp>
      <p:sp>
        <p:nvSpPr>
          <p:cNvPr id="39" name="Forma libre 38"/>
          <p:cNvSpPr/>
          <p:nvPr/>
        </p:nvSpPr>
        <p:spPr>
          <a:xfrm>
            <a:off x="1204477" y="1460973"/>
            <a:ext cx="413967" cy="441801"/>
          </a:xfrm>
          <a:custGeom>
            <a:avLst/>
            <a:gdLst>
              <a:gd name="connsiteX0" fmla="*/ 406400 w 406400"/>
              <a:gd name="connsiteY0" fmla="*/ 419100 h 419100"/>
              <a:gd name="connsiteX1" fmla="*/ 387350 w 406400"/>
              <a:gd name="connsiteY1" fmla="*/ 298450 h 419100"/>
              <a:gd name="connsiteX2" fmla="*/ 381000 w 406400"/>
              <a:gd name="connsiteY2" fmla="*/ 266700 h 419100"/>
              <a:gd name="connsiteX3" fmla="*/ 368300 w 406400"/>
              <a:gd name="connsiteY3" fmla="*/ 247650 h 419100"/>
              <a:gd name="connsiteX4" fmla="*/ 323850 w 406400"/>
              <a:gd name="connsiteY4" fmla="*/ 190500 h 419100"/>
              <a:gd name="connsiteX5" fmla="*/ 285750 w 406400"/>
              <a:gd name="connsiteY5" fmla="*/ 146050 h 419100"/>
              <a:gd name="connsiteX6" fmla="*/ 247650 w 406400"/>
              <a:gd name="connsiteY6" fmla="*/ 114300 h 419100"/>
              <a:gd name="connsiteX7" fmla="*/ 222250 w 406400"/>
              <a:gd name="connsiteY7" fmla="*/ 88900 h 419100"/>
              <a:gd name="connsiteX8" fmla="*/ 203200 w 406400"/>
              <a:gd name="connsiteY8" fmla="*/ 82550 h 419100"/>
              <a:gd name="connsiteX9" fmla="*/ 165100 w 406400"/>
              <a:gd name="connsiteY9" fmla="*/ 57150 h 419100"/>
              <a:gd name="connsiteX10" fmla="*/ 146050 w 406400"/>
              <a:gd name="connsiteY10" fmla="*/ 44450 h 419100"/>
              <a:gd name="connsiteX11" fmla="*/ 127000 w 406400"/>
              <a:gd name="connsiteY11" fmla="*/ 38100 h 419100"/>
              <a:gd name="connsiteX12" fmla="*/ 101600 w 406400"/>
              <a:gd name="connsiteY12" fmla="*/ 25400 h 419100"/>
              <a:gd name="connsiteX13" fmla="*/ 44450 w 406400"/>
              <a:gd name="connsiteY13" fmla="*/ 0 h 419100"/>
              <a:gd name="connsiteX14" fmla="*/ 0 w 406400"/>
              <a:gd name="connsiteY14" fmla="*/ 0 h 419100"/>
              <a:gd name="connsiteX0" fmla="*/ 427831 w 427831"/>
              <a:gd name="connsiteY0" fmla="*/ 452438 h 452438"/>
              <a:gd name="connsiteX1" fmla="*/ 387350 w 427831"/>
              <a:gd name="connsiteY1" fmla="*/ 298450 h 452438"/>
              <a:gd name="connsiteX2" fmla="*/ 381000 w 427831"/>
              <a:gd name="connsiteY2" fmla="*/ 266700 h 452438"/>
              <a:gd name="connsiteX3" fmla="*/ 368300 w 427831"/>
              <a:gd name="connsiteY3" fmla="*/ 247650 h 452438"/>
              <a:gd name="connsiteX4" fmla="*/ 323850 w 427831"/>
              <a:gd name="connsiteY4" fmla="*/ 190500 h 452438"/>
              <a:gd name="connsiteX5" fmla="*/ 285750 w 427831"/>
              <a:gd name="connsiteY5" fmla="*/ 146050 h 452438"/>
              <a:gd name="connsiteX6" fmla="*/ 247650 w 427831"/>
              <a:gd name="connsiteY6" fmla="*/ 114300 h 452438"/>
              <a:gd name="connsiteX7" fmla="*/ 222250 w 427831"/>
              <a:gd name="connsiteY7" fmla="*/ 88900 h 452438"/>
              <a:gd name="connsiteX8" fmla="*/ 203200 w 427831"/>
              <a:gd name="connsiteY8" fmla="*/ 82550 h 452438"/>
              <a:gd name="connsiteX9" fmla="*/ 165100 w 427831"/>
              <a:gd name="connsiteY9" fmla="*/ 57150 h 452438"/>
              <a:gd name="connsiteX10" fmla="*/ 146050 w 427831"/>
              <a:gd name="connsiteY10" fmla="*/ 44450 h 452438"/>
              <a:gd name="connsiteX11" fmla="*/ 127000 w 427831"/>
              <a:gd name="connsiteY11" fmla="*/ 38100 h 452438"/>
              <a:gd name="connsiteX12" fmla="*/ 101600 w 427831"/>
              <a:gd name="connsiteY12" fmla="*/ 25400 h 452438"/>
              <a:gd name="connsiteX13" fmla="*/ 44450 w 427831"/>
              <a:gd name="connsiteY13" fmla="*/ 0 h 452438"/>
              <a:gd name="connsiteX14" fmla="*/ 0 w 427831"/>
              <a:gd name="connsiteY14" fmla="*/ 0 h 452438"/>
              <a:gd name="connsiteX0" fmla="*/ 427831 w 427831"/>
              <a:gd name="connsiteY0" fmla="*/ 452438 h 452438"/>
              <a:gd name="connsiteX1" fmla="*/ 399256 w 427831"/>
              <a:gd name="connsiteY1" fmla="*/ 296068 h 452438"/>
              <a:gd name="connsiteX2" fmla="*/ 381000 w 427831"/>
              <a:gd name="connsiteY2" fmla="*/ 266700 h 452438"/>
              <a:gd name="connsiteX3" fmla="*/ 368300 w 427831"/>
              <a:gd name="connsiteY3" fmla="*/ 247650 h 452438"/>
              <a:gd name="connsiteX4" fmla="*/ 323850 w 427831"/>
              <a:gd name="connsiteY4" fmla="*/ 190500 h 452438"/>
              <a:gd name="connsiteX5" fmla="*/ 285750 w 427831"/>
              <a:gd name="connsiteY5" fmla="*/ 146050 h 452438"/>
              <a:gd name="connsiteX6" fmla="*/ 247650 w 427831"/>
              <a:gd name="connsiteY6" fmla="*/ 114300 h 452438"/>
              <a:gd name="connsiteX7" fmla="*/ 222250 w 427831"/>
              <a:gd name="connsiteY7" fmla="*/ 88900 h 452438"/>
              <a:gd name="connsiteX8" fmla="*/ 203200 w 427831"/>
              <a:gd name="connsiteY8" fmla="*/ 82550 h 452438"/>
              <a:gd name="connsiteX9" fmla="*/ 165100 w 427831"/>
              <a:gd name="connsiteY9" fmla="*/ 57150 h 452438"/>
              <a:gd name="connsiteX10" fmla="*/ 146050 w 427831"/>
              <a:gd name="connsiteY10" fmla="*/ 44450 h 452438"/>
              <a:gd name="connsiteX11" fmla="*/ 127000 w 427831"/>
              <a:gd name="connsiteY11" fmla="*/ 38100 h 452438"/>
              <a:gd name="connsiteX12" fmla="*/ 101600 w 427831"/>
              <a:gd name="connsiteY12" fmla="*/ 25400 h 452438"/>
              <a:gd name="connsiteX13" fmla="*/ 44450 w 427831"/>
              <a:gd name="connsiteY13" fmla="*/ 0 h 452438"/>
              <a:gd name="connsiteX14" fmla="*/ 0 w 427831"/>
              <a:gd name="connsiteY14" fmla="*/ 0 h 452438"/>
              <a:gd name="connsiteX0" fmla="*/ 427831 w 427831"/>
              <a:gd name="connsiteY0" fmla="*/ 452438 h 452438"/>
              <a:gd name="connsiteX1" fmla="*/ 399256 w 427831"/>
              <a:gd name="connsiteY1" fmla="*/ 296068 h 452438"/>
              <a:gd name="connsiteX2" fmla="*/ 381000 w 427831"/>
              <a:gd name="connsiteY2" fmla="*/ 266700 h 452438"/>
              <a:gd name="connsiteX3" fmla="*/ 358775 w 427831"/>
              <a:gd name="connsiteY3" fmla="*/ 235744 h 452438"/>
              <a:gd name="connsiteX4" fmla="*/ 323850 w 427831"/>
              <a:gd name="connsiteY4" fmla="*/ 190500 h 452438"/>
              <a:gd name="connsiteX5" fmla="*/ 285750 w 427831"/>
              <a:gd name="connsiteY5" fmla="*/ 146050 h 452438"/>
              <a:gd name="connsiteX6" fmla="*/ 247650 w 427831"/>
              <a:gd name="connsiteY6" fmla="*/ 114300 h 452438"/>
              <a:gd name="connsiteX7" fmla="*/ 222250 w 427831"/>
              <a:gd name="connsiteY7" fmla="*/ 88900 h 452438"/>
              <a:gd name="connsiteX8" fmla="*/ 203200 w 427831"/>
              <a:gd name="connsiteY8" fmla="*/ 82550 h 452438"/>
              <a:gd name="connsiteX9" fmla="*/ 165100 w 427831"/>
              <a:gd name="connsiteY9" fmla="*/ 57150 h 452438"/>
              <a:gd name="connsiteX10" fmla="*/ 146050 w 427831"/>
              <a:gd name="connsiteY10" fmla="*/ 44450 h 452438"/>
              <a:gd name="connsiteX11" fmla="*/ 127000 w 427831"/>
              <a:gd name="connsiteY11" fmla="*/ 38100 h 452438"/>
              <a:gd name="connsiteX12" fmla="*/ 101600 w 427831"/>
              <a:gd name="connsiteY12" fmla="*/ 25400 h 452438"/>
              <a:gd name="connsiteX13" fmla="*/ 44450 w 427831"/>
              <a:gd name="connsiteY13" fmla="*/ 0 h 452438"/>
              <a:gd name="connsiteX14" fmla="*/ 0 w 427831"/>
              <a:gd name="connsiteY14" fmla="*/ 0 h 452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27831" h="452438">
                <a:moveTo>
                  <a:pt x="427831" y="452438"/>
                </a:moveTo>
                <a:cubicBezTo>
                  <a:pt x="418165" y="336441"/>
                  <a:pt x="407061" y="327024"/>
                  <a:pt x="399256" y="296068"/>
                </a:cubicBezTo>
                <a:cubicBezTo>
                  <a:pt x="391451" y="265112"/>
                  <a:pt x="387747" y="276754"/>
                  <a:pt x="381000" y="266700"/>
                </a:cubicBezTo>
                <a:cubicBezTo>
                  <a:pt x="374253" y="256646"/>
                  <a:pt x="363354" y="241849"/>
                  <a:pt x="358775" y="235744"/>
                </a:cubicBezTo>
                <a:cubicBezTo>
                  <a:pt x="344295" y="216437"/>
                  <a:pt x="336021" y="205449"/>
                  <a:pt x="323850" y="190500"/>
                </a:cubicBezTo>
                <a:cubicBezTo>
                  <a:pt x="311679" y="175551"/>
                  <a:pt x="306794" y="164755"/>
                  <a:pt x="285750" y="146050"/>
                </a:cubicBezTo>
                <a:cubicBezTo>
                  <a:pt x="273394" y="135067"/>
                  <a:pt x="259938" y="125359"/>
                  <a:pt x="247650" y="114300"/>
                </a:cubicBezTo>
                <a:cubicBezTo>
                  <a:pt x="238750" y="106290"/>
                  <a:pt x="231993" y="95860"/>
                  <a:pt x="222250" y="88900"/>
                </a:cubicBezTo>
                <a:cubicBezTo>
                  <a:pt x="216803" y="85009"/>
                  <a:pt x="209051" y="85801"/>
                  <a:pt x="203200" y="82550"/>
                </a:cubicBezTo>
                <a:cubicBezTo>
                  <a:pt x="189857" y="75137"/>
                  <a:pt x="177800" y="65617"/>
                  <a:pt x="165100" y="57150"/>
                </a:cubicBezTo>
                <a:cubicBezTo>
                  <a:pt x="158750" y="52917"/>
                  <a:pt x="153290" y="46863"/>
                  <a:pt x="146050" y="44450"/>
                </a:cubicBezTo>
                <a:cubicBezTo>
                  <a:pt x="139700" y="42333"/>
                  <a:pt x="133152" y="40737"/>
                  <a:pt x="127000" y="38100"/>
                </a:cubicBezTo>
                <a:cubicBezTo>
                  <a:pt x="118299" y="34371"/>
                  <a:pt x="109819" y="30096"/>
                  <a:pt x="101600" y="25400"/>
                </a:cubicBezTo>
                <a:cubicBezTo>
                  <a:pt x="81458" y="13890"/>
                  <a:pt x="72167" y="0"/>
                  <a:pt x="44450" y="0"/>
                </a:cubicBezTo>
                <a:lnTo>
                  <a:pt x="0" y="0"/>
                </a:lnTo>
              </a:path>
            </a:pathLst>
          </a:custGeom>
          <a:noFill/>
          <a:ln w="25400">
            <a:solidFill>
              <a:schemeClr val="accent3">
                <a:lumMod val="75000"/>
              </a:schemeClr>
            </a:solidFill>
            <a:headEnd type="oval" w="sm" len="sm"/>
            <a:tailEnd type="oval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lt1"/>
              </a:solidFill>
            </a:endParaRPr>
          </a:p>
        </p:txBody>
      </p:sp>
      <p:sp>
        <p:nvSpPr>
          <p:cNvPr id="40" name="Forma libre 39"/>
          <p:cNvSpPr/>
          <p:nvPr/>
        </p:nvSpPr>
        <p:spPr>
          <a:xfrm>
            <a:off x="1352115" y="1460974"/>
            <a:ext cx="232712" cy="188346"/>
          </a:xfrm>
          <a:custGeom>
            <a:avLst/>
            <a:gdLst>
              <a:gd name="connsiteX0" fmla="*/ 185737 w 240506"/>
              <a:gd name="connsiteY0" fmla="*/ 192881 h 192881"/>
              <a:gd name="connsiteX1" fmla="*/ 197643 w 240506"/>
              <a:gd name="connsiteY1" fmla="*/ 185738 h 192881"/>
              <a:gd name="connsiteX2" fmla="*/ 211931 w 240506"/>
              <a:gd name="connsiteY2" fmla="*/ 178594 h 192881"/>
              <a:gd name="connsiteX3" fmla="*/ 216693 w 240506"/>
              <a:gd name="connsiteY3" fmla="*/ 171450 h 192881"/>
              <a:gd name="connsiteX4" fmla="*/ 223837 w 240506"/>
              <a:gd name="connsiteY4" fmla="*/ 166688 h 192881"/>
              <a:gd name="connsiteX5" fmla="*/ 233362 w 240506"/>
              <a:gd name="connsiteY5" fmla="*/ 152400 h 192881"/>
              <a:gd name="connsiteX6" fmla="*/ 238125 w 240506"/>
              <a:gd name="connsiteY6" fmla="*/ 145256 h 192881"/>
              <a:gd name="connsiteX7" fmla="*/ 240506 w 240506"/>
              <a:gd name="connsiteY7" fmla="*/ 138113 h 192881"/>
              <a:gd name="connsiteX8" fmla="*/ 235743 w 240506"/>
              <a:gd name="connsiteY8" fmla="*/ 90488 h 192881"/>
              <a:gd name="connsiteX9" fmla="*/ 233362 w 240506"/>
              <a:gd name="connsiteY9" fmla="*/ 76200 h 192881"/>
              <a:gd name="connsiteX10" fmla="*/ 228600 w 240506"/>
              <a:gd name="connsiteY10" fmla="*/ 54769 h 192881"/>
              <a:gd name="connsiteX11" fmla="*/ 223837 w 240506"/>
              <a:gd name="connsiteY11" fmla="*/ 0 h 192881"/>
              <a:gd name="connsiteX12" fmla="*/ 104775 w 240506"/>
              <a:gd name="connsiteY12" fmla="*/ 2381 h 192881"/>
              <a:gd name="connsiteX13" fmla="*/ 97631 w 240506"/>
              <a:gd name="connsiteY13" fmla="*/ 4763 h 192881"/>
              <a:gd name="connsiteX14" fmla="*/ 42862 w 240506"/>
              <a:gd name="connsiteY14" fmla="*/ 11906 h 192881"/>
              <a:gd name="connsiteX15" fmla="*/ 28575 w 240506"/>
              <a:gd name="connsiteY15" fmla="*/ 19050 h 192881"/>
              <a:gd name="connsiteX16" fmla="*/ 21431 w 240506"/>
              <a:gd name="connsiteY16" fmla="*/ 23813 h 192881"/>
              <a:gd name="connsiteX17" fmla="*/ 7143 w 240506"/>
              <a:gd name="connsiteY17" fmla="*/ 26194 h 192881"/>
              <a:gd name="connsiteX18" fmla="*/ 0 w 240506"/>
              <a:gd name="connsiteY18" fmla="*/ 28575 h 19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40506" h="192881">
                <a:moveTo>
                  <a:pt x="185737" y="192881"/>
                </a:moveTo>
                <a:cubicBezTo>
                  <a:pt x="189706" y="190500"/>
                  <a:pt x="193503" y="187808"/>
                  <a:pt x="197643" y="185738"/>
                </a:cubicBezTo>
                <a:cubicBezTo>
                  <a:pt x="217361" y="175879"/>
                  <a:pt x="191458" y="192241"/>
                  <a:pt x="211931" y="178594"/>
                </a:cubicBezTo>
                <a:cubicBezTo>
                  <a:pt x="213518" y="176213"/>
                  <a:pt x="214669" y="173474"/>
                  <a:pt x="216693" y="171450"/>
                </a:cubicBezTo>
                <a:cubicBezTo>
                  <a:pt x="218717" y="169426"/>
                  <a:pt x="221952" y="168842"/>
                  <a:pt x="223837" y="166688"/>
                </a:cubicBezTo>
                <a:cubicBezTo>
                  <a:pt x="227606" y="162380"/>
                  <a:pt x="230187" y="157163"/>
                  <a:pt x="233362" y="152400"/>
                </a:cubicBezTo>
                <a:lnTo>
                  <a:pt x="238125" y="145256"/>
                </a:lnTo>
                <a:cubicBezTo>
                  <a:pt x="238919" y="142875"/>
                  <a:pt x="240506" y="140623"/>
                  <a:pt x="240506" y="138113"/>
                </a:cubicBezTo>
                <a:cubicBezTo>
                  <a:pt x="240506" y="105952"/>
                  <a:pt x="239567" y="111518"/>
                  <a:pt x="235743" y="90488"/>
                </a:cubicBezTo>
                <a:cubicBezTo>
                  <a:pt x="234879" y="85738"/>
                  <a:pt x="234409" y="80913"/>
                  <a:pt x="233362" y="76200"/>
                </a:cubicBezTo>
                <a:cubicBezTo>
                  <a:pt x="229350" y="58145"/>
                  <a:pt x="231594" y="83709"/>
                  <a:pt x="228600" y="54769"/>
                </a:cubicBezTo>
                <a:cubicBezTo>
                  <a:pt x="226714" y="36541"/>
                  <a:pt x="223837" y="0"/>
                  <a:pt x="223837" y="0"/>
                </a:cubicBezTo>
                <a:lnTo>
                  <a:pt x="104775" y="2381"/>
                </a:lnTo>
                <a:cubicBezTo>
                  <a:pt x="102267" y="2476"/>
                  <a:pt x="100116" y="4408"/>
                  <a:pt x="97631" y="4763"/>
                </a:cubicBezTo>
                <a:cubicBezTo>
                  <a:pt x="24676" y="15185"/>
                  <a:pt x="76204" y="5238"/>
                  <a:pt x="42862" y="11906"/>
                </a:cubicBezTo>
                <a:cubicBezTo>
                  <a:pt x="22386" y="25557"/>
                  <a:pt x="48293" y="9190"/>
                  <a:pt x="28575" y="19050"/>
                </a:cubicBezTo>
                <a:cubicBezTo>
                  <a:pt x="26015" y="20330"/>
                  <a:pt x="24146" y="22908"/>
                  <a:pt x="21431" y="23813"/>
                </a:cubicBezTo>
                <a:cubicBezTo>
                  <a:pt x="16850" y="25340"/>
                  <a:pt x="11906" y="25400"/>
                  <a:pt x="7143" y="26194"/>
                </a:cubicBezTo>
                <a:lnTo>
                  <a:pt x="0" y="28575"/>
                </a:lnTo>
              </a:path>
            </a:pathLst>
          </a:custGeom>
          <a:noFill/>
          <a:ln w="25400">
            <a:solidFill>
              <a:schemeClr val="accent3">
                <a:lumMod val="75000"/>
              </a:schemeClr>
            </a:solidFill>
            <a:headEnd type="oval" w="sm" len="sm"/>
            <a:tailEnd type="oval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lt1"/>
              </a:solidFill>
            </a:endParaRPr>
          </a:p>
        </p:txBody>
      </p:sp>
      <p:sp>
        <p:nvSpPr>
          <p:cNvPr id="41" name="Forma libre 40"/>
          <p:cNvSpPr/>
          <p:nvPr/>
        </p:nvSpPr>
        <p:spPr>
          <a:xfrm>
            <a:off x="1530683" y="775173"/>
            <a:ext cx="274211" cy="669676"/>
          </a:xfrm>
          <a:custGeom>
            <a:avLst/>
            <a:gdLst>
              <a:gd name="connsiteX0" fmla="*/ 53340 w 304800"/>
              <a:gd name="connsiteY0" fmla="*/ 685800 h 685800"/>
              <a:gd name="connsiteX1" fmla="*/ 53340 w 304800"/>
              <a:gd name="connsiteY1" fmla="*/ 533400 h 685800"/>
              <a:gd name="connsiteX2" fmla="*/ 45720 w 304800"/>
              <a:gd name="connsiteY2" fmla="*/ 510540 h 685800"/>
              <a:gd name="connsiteX3" fmla="*/ 15240 w 304800"/>
              <a:gd name="connsiteY3" fmla="*/ 464820 h 685800"/>
              <a:gd name="connsiteX4" fmla="*/ 0 w 304800"/>
              <a:gd name="connsiteY4" fmla="*/ 419100 h 685800"/>
              <a:gd name="connsiteX5" fmla="*/ 7620 w 304800"/>
              <a:gd name="connsiteY5" fmla="*/ 373380 h 685800"/>
              <a:gd name="connsiteX6" fmla="*/ 30480 w 304800"/>
              <a:gd name="connsiteY6" fmla="*/ 365760 h 685800"/>
              <a:gd name="connsiteX7" fmla="*/ 76200 w 304800"/>
              <a:gd name="connsiteY7" fmla="*/ 327660 h 685800"/>
              <a:gd name="connsiteX8" fmla="*/ 99060 w 304800"/>
              <a:gd name="connsiteY8" fmla="*/ 320040 h 685800"/>
              <a:gd name="connsiteX9" fmla="*/ 121920 w 304800"/>
              <a:gd name="connsiteY9" fmla="*/ 304800 h 685800"/>
              <a:gd name="connsiteX10" fmla="*/ 167640 w 304800"/>
              <a:gd name="connsiteY10" fmla="*/ 213360 h 685800"/>
              <a:gd name="connsiteX11" fmla="*/ 175260 w 304800"/>
              <a:gd name="connsiteY11" fmla="*/ 190500 h 685800"/>
              <a:gd name="connsiteX12" fmla="*/ 182880 w 304800"/>
              <a:gd name="connsiteY12" fmla="*/ 68580 h 685800"/>
              <a:gd name="connsiteX13" fmla="*/ 205740 w 304800"/>
              <a:gd name="connsiteY13" fmla="*/ 53340 h 685800"/>
              <a:gd name="connsiteX14" fmla="*/ 220980 w 304800"/>
              <a:gd name="connsiteY14" fmla="*/ 30480 h 685800"/>
              <a:gd name="connsiteX15" fmla="*/ 266700 w 304800"/>
              <a:gd name="connsiteY15" fmla="*/ 15240 h 685800"/>
              <a:gd name="connsiteX16" fmla="*/ 304800 w 304800"/>
              <a:gd name="connsiteY16" fmla="*/ 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04800" h="685800">
                <a:moveTo>
                  <a:pt x="53340" y="685800"/>
                </a:moveTo>
                <a:cubicBezTo>
                  <a:pt x="59869" y="581336"/>
                  <a:pt x="71284" y="596206"/>
                  <a:pt x="53340" y="533400"/>
                </a:cubicBezTo>
                <a:cubicBezTo>
                  <a:pt x="51133" y="525677"/>
                  <a:pt x="49621" y="517561"/>
                  <a:pt x="45720" y="510540"/>
                </a:cubicBezTo>
                <a:cubicBezTo>
                  <a:pt x="36825" y="494529"/>
                  <a:pt x="21032" y="482196"/>
                  <a:pt x="15240" y="464820"/>
                </a:cubicBezTo>
                <a:lnTo>
                  <a:pt x="0" y="419100"/>
                </a:lnTo>
                <a:cubicBezTo>
                  <a:pt x="2540" y="403860"/>
                  <a:pt x="-45" y="386795"/>
                  <a:pt x="7620" y="373380"/>
                </a:cubicBezTo>
                <a:cubicBezTo>
                  <a:pt x="11605" y="366406"/>
                  <a:pt x="23296" y="369352"/>
                  <a:pt x="30480" y="365760"/>
                </a:cubicBezTo>
                <a:cubicBezTo>
                  <a:pt x="80341" y="340829"/>
                  <a:pt x="25643" y="361365"/>
                  <a:pt x="76200" y="327660"/>
                </a:cubicBezTo>
                <a:cubicBezTo>
                  <a:pt x="82883" y="323205"/>
                  <a:pt x="91876" y="323632"/>
                  <a:pt x="99060" y="320040"/>
                </a:cubicBezTo>
                <a:cubicBezTo>
                  <a:pt x="107251" y="315944"/>
                  <a:pt x="114300" y="309880"/>
                  <a:pt x="121920" y="304800"/>
                </a:cubicBezTo>
                <a:cubicBezTo>
                  <a:pt x="161311" y="245714"/>
                  <a:pt x="146608" y="276456"/>
                  <a:pt x="167640" y="213360"/>
                </a:cubicBezTo>
                <a:lnTo>
                  <a:pt x="175260" y="190500"/>
                </a:lnTo>
                <a:cubicBezTo>
                  <a:pt x="177800" y="149860"/>
                  <a:pt x="174047" y="108330"/>
                  <a:pt x="182880" y="68580"/>
                </a:cubicBezTo>
                <a:cubicBezTo>
                  <a:pt x="184867" y="59640"/>
                  <a:pt x="199264" y="59816"/>
                  <a:pt x="205740" y="53340"/>
                </a:cubicBezTo>
                <a:cubicBezTo>
                  <a:pt x="212216" y="46864"/>
                  <a:pt x="213214" y="35334"/>
                  <a:pt x="220980" y="30480"/>
                </a:cubicBezTo>
                <a:cubicBezTo>
                  <a:pt x="234603" y="21966"/>
                  <a:pt x="251460" y="20320"/>
                  <a:pt x="266700" y="15240"/>
                </a:cubicBezTo>
                <a:cubicBezTo>
                  <a:pt x="294948" y="5824"/>
                  <a:pt x="282376" y="11212"/>
                  <a:pt x="304800" y="0"/>
                </a:cubicBezTo>
              </a:path>
            </a:pathLst>
          </a:custGeom>
          <a:noFill/>
          <a:ln w="25400">
            <a:solidFill>
              <a:schemeClr val="accent3">
                <a:lumMod val="75000"/>
              </a:schemeClr>
            </a:solidFill>
            <a:headEnd type="oval" w="sm" len="sm"/>
            <a:tailEnd type="oval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lt1"/>
              </a:solidFill>
            </a:endParaRPr>
          </a:p>
        </p:txBody>
      </p:sp>
      <p:sp>
        <p:nvSpPr>
          <p:cNvPr id="42" name="Forma libre 41"/>
          <p:cNvSpPr/>
          <p:nvPr/>
        </p:nvSpPr>
        <p:spPr>
          <a:xfrm>
            <a:off x="1607451" y="3472653"/>
            <a:ext cx="177811" cy="446451"/>
          </a:xfrm>
          <a:custGeom>
            <a:avLst/>
            <a:gdLst>
              <a:gd name="connsiteX0" fmla="*/ 8506 w 183766"/>
              <a:gd name="connsiteY0" fmla="*/ 457200 h 457200"/>
              <a:gd name="connsiteX1" fmla="*/ 16126 w 183766"/>
              <a:gd name="connsiteY1" fmla="*/ 381000 h 457200"/>
              <a:gd name="connsiteX2" fmla="*/ 38986 w 183766"/>
              <a:gd name="connsiteY2" fmla="*/ 365760 h 457200"/>
              <a:gd name="connsiteX3" fmla="*/ 61846 w 183766"/>
              <a:gd name="connsiteY3" fmla="*/ 297180 h 457200"/>
              <a:gd name="connsiteX4" fmla="*/ 69466 w 183766"/>
              <a:gd name="connsiteY4" fmla="*/ 274320 h 457200"/>
              <a:gd name="connsiteX5" fmla="*/ 92326 w 183766"/>
              <a:gd name="connsiteY5" fmla="*/ 251460 h 457200"/>
              <a:gd name="connsiteX6" fmla="*/ 99946 w 183766"/>
              <a:gd name="connsiteY6" fmla="*/ 228600 h 457200"/>
              <a:gd name="connsiteX7" fmla="*/ 130426 w 183766"/>
              <a:gd name="connsiteY7" fmla="*/ 182880 h 457200"/>
              <a:gd name="connsiteX8" fmla="*/ 153286 w 183766"/>
              <a:gd name="connsiteY8" fmla="*/ 38100 h 457200"/>
              <a:gd name="connsiteX9" fmla="*/ 176146 w 183766"/>
              <a:gd name="connsiteY9" fmla="*/ 22860 h 457200"/>
              <a:gd name="connsiteX10" fmla="*/ 183766 w 183766"/>
              <a:gd name="connsiteY10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3766" h="457200">
                <a:moveTo>
                  <a:pt x="8506" y="457200"/>
                </a:moveTo>
                <a:cubicBezTo>
                  <a:pt x="2680" y="416418"/>
                  <a:pt x="-10652" y="407778"/>
                  <a:pt x="16126" y="381000"/>
                </a:cubicBezTo>
                <a:cubicBezTo>
                  <a:pt x="22602" y="374524"/>
                  <a:pt x="31366" y="370840"/>
                  <a:pt x="38986" y="365760"/>
                </a:cubicBezTo>
                <a:lnTo>
                  <a:pt x="61846" y="297180"/>
                </a:lnTo>
                <a:cubicBezTo>
                  <a:pt x="64386" y="289560"/>
                  <a:pt x="63786" y="280000"/>
                  <a:pt x="69466" y="274320"/>
                </a:cubicBezTo>
                <a:lnTo>
                  <a:pt x="92326" y="251460"/>
                </a:lnTo>
                <a:cubicBezTo>
                  <a:pt x="94866" y="243840"/>
                  <a:pt x="95491" y="235283"/>
                  <a:pt x="99946" y="228600"/>
                </a:cubicBezTo>
                <a:cubicBezTo>
                  <a:pt x="137999" y="171521"/>
                  <a:pt x="112308" y="237235"/>
                  <a:pt x="130426" y="182880"/>
                </a:cubicBezTo>
                <a:cubicBezTo>
                  <a:pt x="133011" y="141520"/>
                  <a:pt x="116720" y="74666"/>
                  <a:pt x="153286" y="38100"/>
                </a:cubicBezTo>
                <a:cubicBezTo>
                  <a:pt x="159762" y="31624"/>
                  <a:pt x="168526" y="27940"/>
                  <a:pt x="176146" y="22860"/>
                </a:cubicBezTo>
                <a:lnTo>
                  <a:pt x="183766" y="0"/>
                </a:lnTo>
              </a:path>
            </a:pathLst>
          </a:custGeom>
          <a:noFill/>
          <a:ln w="25400">
            <a:solidFill>
              <a:schemeClr val="accent3">
                <a:lumMod val="75000"/>
              </a:schemeClr>
            </a:solidFill>
            <a:headEnd type="oval" w="sm" len="sm"/>
            <a:tailEnd type="oval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lt1"/>
              </a:solidFill>
            </a:endParaRPr>
          </a:p>
        </p:txBody>
      </p:sp>
      <p:sp>
        <p:nvSpPr>
          <p:cNvPr id="43" name="Forma libre 42"/>
          <p:cNvSpPr/>
          <p:nvPr/>
        </p:nvSpPr>
        <p:spPr>
          <a:xfrm>
            <a:off x="1859030" y="3385023"/>
            <a:ext cx="159750" cy="117813"/>
          </a:xfrm>
          <a:custGeom>
            <a:avLst/>
            <a:gdLst>
              <a:gd name="connsiteX0" fmla="*/ 165100 w 165100"/>
              <a:gd name="connsiteY0" fmla="*/ 0 h 120650"/>
              <a:gd name="connsiteX1" fmla="*/ 161925 w 165100"/>
              <a:gd name="connsiteY1" fmla="*/ 34925 h 120650"/>
              <a:gd name="connsiteX2" fmla="*/ 149225 w 165100"/>
              <a:gd name="connsiteY2" fmla="*/ 63500 h 120650"/>
              <a:gd name="connsiteX3" fmla="*/ 146050 w 165100"/>
              <a:gd name="connsiteY3" fmla="*/ 73025 h 120650"/>
              <a:gd name="connsiteX4" fmla="*/ 139700 w 165100"/>
              <a:gd name="connsiteY4" fmla="*/ 82550 h 120650"/>
              <a:gd name="connsiteX5" fmla="*/ 133350 w 165100"/>
              <a:gd name="connsiteY5" fmla="*/ 95250 h 120650"/>
              <a:gd name="connsiteX6" fmla="*/ 95250 w 165100"/>
              <a:gd name="connsiteY6" fmla="*/ 114300 h 120650"/>
              <a:gd name="connsiteX7" fmla="*/ 69850 w 165100"/>
              <a:gd name="connsiteY7" fmla="*/ 120650 h 120650"/>
              <a:gd name="connsiteX8" fmla="*/ 34925 w 165100"/>
              <a:gd name="connsiteY8" fmla="*/ 117475 h 120650"/>
              <a:gd name="connsiteX9" fmla="*/ 25400 w 165100"/>
              <a:gd name="connsiteY9" fmla="*/ 114300 h 120650"/>
              <a:gd name="connsiteX10" fmla="*/ 0 w 165100"/>
              <a:gd name="connsiteY10" fmla="*/ 95250 h 120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5100" h="120650">
                <a:moveTo>
                  <a:pt x="165100" y="0"/>
                </a:moveTo>
                <a:cubicBezTo>
                  <a:pt x="164042" y="11642"/>
                  <a:pt x="163956" y="23413"/>
                  <a:pt x="161925" y="34925"/>
                </a:cubicBezTo>
                <a:cubicBezTo>
                  <a:pt x="157457" y="60243"/>
                  <a:pt x="157527" y="46896"/>
                  <a:pt x="149225" y="63500"/>
                </a:cubicBezTo>
                <a:cubicBezTo>
                  <a:pt x="147728" y="66493"/>
                  <a:pt x="147547" y="70032"/>
                  <a:pt x="146050" y="73025"/>
                </a:cubicBezTo>
                <a:cubicBezTo>
                  <a:pt x="144343" y="76438"/>
                  <a:pt x="141593" y="79237"/>
                  <a:pt x="139700" y="82550"/>
                </a:cubicBezTo>
                <a:cubicBezTo>
                  <a:pt x="137352" y="86659"/>
                  <a:pt x="136697" y="91903"/>
                  <a:pt x="133350" y="95250"/>
                </a:cubicBezTo>
                <a:cubicBezTo>
                  <a:pt x="121040" y="107560"/>
                  <a:pt x="110744" y="109135"/>
                  <a:pt x="95250" y="114300"/>
                </a:cubicBezTo>
                <a:cubicBezTo>
                  <a:pt x="80605" y="119182"/>
                  <a:pt x="89007" y="116819"/>
                  <a:pt x="69850" y="120650"/>
                </a:cubicBezTo>
                <a:cubicBezTo>
                  <a:pt x="58208" y="119592"/>
                  <a:pt x="46497" y="119128"/>
                  <a:pt x="34925" y="117475"/>
                </a:cubicBezTo>
                <a:cubicBezTo>
                  <a:pt x="31612" y="117002"/>
                  <a:pt x="28326" y="115925"/>
                  <a:pt x="25400" y="114300"/>
                </a:cubicBezTo>
                <a:cubicBezTo>
                  <a:pt x="9244" y="105325"/>
                  <a:pt x="9634" y="104884"/>
                  <a:pt x="0" y="95250"/>
                </a:cubicBezTo>
              </a:path>
            </a:pathLst>
          </a:custGeom>
          <a:noFill/>
          <a:ln w="25400">
            <a:solidFill>
              <a:schemeClr val="accent3">
                <a:lumMod val="75000"/>
              </a:schemeClr>
            </a:solidFill>
            <a:headEnd type="oval" w="sm" len="sm"/>
            <a:tailEnd type="oval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lt1"/>
              </a:solidFill>
            </a:endParaRPr>
          </a:p>
        </p:txBody>
      </p:sp>
      <p:sp>
        <p:nvSpPr>
          <p:cNvPr id="44" name="Forma libre 43"/>
          <p:cNvSpPr/>
          <p:nvPr/>
        </p:nvSpPr>
        <p:spPr>
          <a:xfrm>
            <a:off x="1509277" y="2480400"/>
            <a:ext cx="248841" cy="106962"/>
          </a:xfrm>
          <a:custGeom>
            <a:avLst/>
            <a:gdLst>
              <a:gd name="connsiteX0" fmla="*/ 0 w 257175"/>
              <a:gd name="connsiteY0" fmla="*/ 109537 h 109537"/>
              <a:gd name="connsiteX1" fmla="*/ 9525 w 257175"/>
              <a:gd name="connsiteY1" fmla="*/ 85725 h 109537"/>
              <a:gd name="connsiteX2" fmla="*/ 28575 w 257175"/>
              <a:gd name="connsiteY2" fmla="*/ 52387 h 109537"/>
              <a:gd name="connsiteX3" fmla="*/ 33337 w 257175"/>
              <a:gd name="connsiteY3" fmla="*/ 38100 h 109537"/>
              <a:gd name="connsiteX4" fmla="*/ 47625 w 257175"/>
              <a:gd name="connsiteY4" fmla="*/ 0 h 109537"/>
              <a:gd name="connsiteX5" fmla="*/ 66675 w 257175"/>
              <a:gd name="connsiteY5" fmla="*/ 4762 h 109537"/>
              <a:gd name="connsiteX6" fmla="*/ 80962 w 257175"/>
              <a:gd name="connsiteY6" fmla="*/ 9525 h 109537"/>
              <a:gd name="connsiteX7" fmla="*/ 171450 w 257175"/>
              <a:gd name="connsiteY7" fmla="*/ 14287 h 109537"/>
              <a:gd name="connsiteX8" fmla="*/ 257175 w 257175"/>
              <a:gd name="connsiteY8" fmla="*/ 19050 h 109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7175" h="109537">
                <a:moveTo>
                  <a:pt x="0" y="109537"/>
                </a:moveTo>
                <a:cubicBezTo>
                  <a:pt x="3175" y="101600"/>
                  <a:pt x="5702" y="93371"/>
                  <a:pt x="9525" y="85725"/>
                </a:cubicBezTo>
                <a:cubicBezTo>
                  <a:pt x="33434" y="37907"/>
                  <a:pt x="3534" y="110818"/>
                  <a:pt x="28575" y="52387"/>
                </a:cubicBezTo>
                <a:cubicBezTo>
                  <a:pt x="30552" y="47773"/>
                  <a:pt x="31574" y="42800"/>
                  <a:pt x="33337" y="38100"/>
                </a:cubicBezTo>
                <a:cubicBezTo>
                  <a:pt x="50431" y="-7486"/>
                  <a:pt x="36808" y="32445"/>
                  <a:pt x="47625" y="0"/>
                </a:cubicBezTo>
                <a:cubicBezTo>
                  <a:pt x="53975" y="1587"/>
                  <a:pt x="60381" y="2964"/>
                  <a:pt x="66675" y="4762"/>
                </a:cubicBezTo>
                <a:cubicBezTo>
                  <a:pt x="71502" y="6141"/>
                  <a:pt x="75963" y="9071"/>
                  <a:pt x="80962" y="9525"/>
                </a:cubicBezTo>
                <a:cubicBezTo>
                  <a:pt x="111042" y="12260"/>
                  <a:pt x="141287" y="12700"/>
                  <a:pt x="171450" y="14287"/>
                </a:cubicBezTo>
                <a:cubicBezTo>
                  <a:pt x="212061" y="24441"/>
                  <a:pt x="183955" y="19050"/>
                  <a:pt x="257175" y="19050"/>
                </a:cubicBezTo>
              </a:path>
            </a:pathLst>
          </a:custGeom>
          <a:noFill/>
          <a:ln w="25400">
            <a:solidFill>
              <a:schemeClr val="accent3">
                <a:lumMod val="75000"/>
              </a:schemeClr>
            </a:solidFill>
            <a:headEnd type="oval" w="sm" len="sm"/>
            <a:tailEnd type="oval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lt1"/>
              </a:solidFill>
            </a:endParaRPr>
          </a:p>
        </p:txBody>
      </p:sp>
      <p:sp>
        <p:nvSpPr>
          <p:cNvPr id="45" name="Forma libre 44"/>
          <p:cNvSpPr/>
          <p:nvPr/>
        </p:nvSpPr>
        <p:spPr>
          <a:xfrm>
            <a:off x="1078638" y="1632413"/>
            <a:ext cx="45719" cy="367242"/>
          </a:xfrm>
          <a:custGeom>
            <a:avLst/>
            <a:gdLst>
              <a:gd name="connsiteX0" fmla="*/ 22123 w 44245"/>
              <a:gd name="connsiteY0" fmla="*/ 376084 h 376084"/>
              <a:gd name="connsiteX1" fmla="*/ 14748 w 44245"/>
              <a:gd name="connsiteY1" fmla="*/ 339213 h 376084"/>
              <a:gd name="connsiteX2" fmla="*/ 7374 w 44245"/>
              <a:gd name="connsiteY2" fmla="*/ 317090 h 376084"/>
              <a:gd name="connsiteX3" fmla="*/ 29497 w 44245"/>
              <a:gd name="connsiteY3" fmla="*/ 221226 h 376084"/>
              <a:gd name="connsiteX4" fmla="*/ 44245 w 44245"/>
              <a:gd name="connsiteY4" fmla="*/ 169606 h 376084"/>
              <a:gd name="connsiteX5" fmla="*/ 36871 w 44245"/>
              <a:gd name="connsiteY5" fmla="*/ 66368 h 376084"/>
              <a:gd name="connsiteX6" fmla="*/ 29497 w 44245"/>
              <a:gd name="connsiteY6" fmla="*/ 44245 h 376084"/>
              <a:gd name="connsiteX7" fmla="*/ 14748 w 44245"/>
              <a:gd name="connsiteY7" fmla="*/ 29497 h 376084"/>
              <a:gd name="connsiteX8" fmla="*/ 0 w 44245"/>
              <a:gd name="connsiteY8" fmla="*/ 0 h 376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245" h="376084">
                <a:moveTo>
                  <a:pt x="22123" y="376084"/>
                </a:moveTo>
                <a:cubicBezTo>
                  <a:pt x="19665" y="363794"/>
                  <a:pt x="17788" y="351373"/>
                  <a:pt x="14748" y="339213"/>
                </a:cubicBezTo>
                <a:cubicBezTo>
                  <a:pt x="12863" y="331672"/>
                  <a:pt x="7374" y="324863"/>
                  <a:pt x="7374" y="317090"/>
                </a:cubicBezTo>
                <a:cubicBezTo>
                  <a:pt x="7374" y="278796"/>
                  <a:pt x="17813" y="256276"/>
                  <a:pt x="29497" y="221226"/>
                </a:cubicBezTo>
                <a:cubicBezTo>
                  <a:pt x="40074" y="189496"/>
                  <a:pt x="34988" y="206634"/>
                  <a:pt x="44245" y="169606"/>
                </a:cubicBezTo>
                <a:cubicBezTo>
                  <a:pt x="41787" y="135193"/>
                  <a:pt x="40902" y="100632"/>
                  <a:pt x="36871" y="66368"/>
                </a:cubicBezTo>
                <a:cubicBezTo>
                  <a:pt x="35963" y="58648"/>
                  <a:pt x="33496" y="50910"/>
                  <a:pt x="29497" y="44245"/>
                </a:cubicBezTo>
                <a:cubicBezTo>
                  <a:pt x="25920" y="38283"/>
                  <a:pt x="19664" y="34413"/>
                  <a:pt x="14748" y="29497"/>
                </a:cubicBezTo>
                <a:cubicBezTo>
                  <a:pt x="6275" y="4076"/>
                  <a:pt x="12870" y="12870"/>
                  <a:pt x="0" y="0"/>
                </a:cubicBezTo>
              </a:path>
            </a:pathLst>
          </a:custGeom>
          <a:noFill/>
          <a:ln w="25400">
            <a:solidFill>
              <a:schemeClr val="accent2">
                <a:lumMod val="75000"/>
              </a:schemeClr>
            </a:solidFill>
            <a:headEnd type="oval" w="sm" len="sm"/>
            <a:tailEnd type="oval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6" name="Forma libre 45"/>
          <p:cNvSpPr/>
          <p:nvPr/>
        </p:nvSpPr>
        <p:spPr>
          <a:xfrm>
            <a:off x="2225852" y="1701941"/>
            <a:ext cx="157995" cy="85039"/>
          </a:xfrm>
          <a:custGeom>
            <a:avLst/>
            <a:gdLst>
              <a:gd name="connsiteX0" fmla="*/ 0 w 163286"/>
              <a:gd name="connsiteY0" fmla="*/ 43543 h 87086"/>
              <a:gd name="connsiteX1" fmla="*/ 108857 w 163286"/>
              <a:gd name="connsiteY1" fmla="*/ 87086 h 87086"/>
              <a:gd name="connsiteX2" fmla="*/ 152400 w 163286"/>
              <a:gd name="connsiteY2" fmla="*/ 43543 h 87086"/>
              <a:gd name="connsiteX3" fmla="*/ 163286 w 163286"/>
              <a:gd name="connsiteY3" fmla="*/ 0 h 87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3286" h="87086">
                <a:moveTo>
                  <a:pt x="0" y="43543"/>
                </a:moveTo>
                <a:cubicBezTo>
                  <a:pt x="41728" y="65314"/>
                  <a:pt x="83457" y="87086"/>
                  <a:pt x="108857" y="87086"/>
                </a:cubicBezTo>
                <a:cubicBezTo>
                  <a:pt x="134257" y="87086"/>
                  <a:pt x="143329" y="58057"/>
                  <a:pt x="152400" y="43543"/>
                </a:cubicBezTo>
                <a:cubicBezTo>
                  <a:pt x="161472" y="29029"/>
                  <a:pt x="162379" y="14514"/>
                  <a:pt x="163286" y="0"/>
                </a:cubicBezTo>
              </a:path>
            </a:pathLst>
          </a:cu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7" name="Rectángulo 46"/>
          <p:cNvSpPr/>
          <p:nvPr/>
        </p:nvSpPr>
        <p:spPr>
          <a:xfrm>
            <a:off x="1979768" y="4351775"/>
            <a:ext cx="2194391" cy="1024165"/>
          </a:xfrm>
          <a:prstGeom prst="rect">
            <a:avLst/>
          </a:prstGeom>
          <a:solidFill>
            <a:schemeClr val="bg1"/>
          </a:solidFill>
          <a:ln w="3175">
            <a:solidFill>
              <a:schemeClr val="bg2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1200"/>
              </a:spcAft>
            </a:pPr>
            <a:r>
              <a:rPr lang="es-CO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Iniciativas públicas</a:t>
            </a:r>
          </a:p>
          <a:p>
            <a:r>
              <a:rPr lang="es-CO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Iniciativas privadas</a:t>
            </a:r>
          </a:p>
          <a:p>
            <a:endParaRPr lang="es-CO" sz="1050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0"/>
              <a:cs typeface="Arial" panose="020B0604020202020204" pitchFamily="34" charset="0"/>
            </a:endParaRPr>
          </a:p>
          <a:p>
            <a:r>
              <a:rPr lang="es-CO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Obras públicas</a:t>
            </a:r>
            <a:endParaRPr lang="es-CO" sz="1050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0"/>
              <a:cs typeface="Arial" panose="020B0604020202020204" pitchFamily="34" charset="0"/>
            </a:endParaRPr>
          </a:p>
        </p:txBody>
      </p:sp>
      <p:cxnSp>
        <p:nvCxnSpPr>
          <p:cNvPr id="48" name="Conector recto 47"/>
          <p:cNvCxnSpPr/>
          <p:nvPr/>
        </p:nvCxnSpPr>
        <p:spPr>
          <a:xfrm>
            <a:off x="3491880" y="4571549"/>
            <a:ext cx="559337" cy="0"/>
          </a:xfrm>
          <a:prstGeom prst="line">
            <a:avLst/>
          </a:prstGeom>
          <a:noFill/>
          <a:ln w="25400">
            <a:solidFill>
              <a:schemeClr val="accent2"/>
            </a:solidFill>
            <a:headEnd type="oval" w="sm" len="sm"/>
            <a:tailEnd type="oval" w="sm" len="sm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9" name="Conector recto 48"/>
          <p:cNvCxnSpPr/>
          <p:nvPr/>
        </p:nvCxnSpPr>
        <p:spPr>
          <a:xfrm>
            <a:off x="3491880" y="4883365"/>
            <a:ext cx="559337" cy="0"/>
          </a:xfrm>
          <a:prstGeom prst="line">
            <a:avLst/>
          </a:prstGeom>
          <a:noFill/>
          <a:ln w="25400">
            <a:solidFill>
              <a:schemeClr val="accent3">
                <a:lumMod val="75000"/>
              </a:schemeClr>
            </a:solidFill>
            <a:headEnd type="oval" w="sm" len="sm"/>
            <a:tailEnd type="oval" w="sm" len="sm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5" name="4 CuadroTexto"/>
          <p:cNvSpPr txBox="1"/>
          <p:nvPr/>
        </p:nvSpPr>
        <p:spPr>
          <a:xfrm>
            <a:off x="5076056" y="3471391"/>
            <a:ext cx="345638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CO" sz="1200" dirty="0" smtClean="0">
                <a:latin typeface="Gill Sans MT" panose="020B0502020104020203" pitchFamily="34" charset="0"/>
              </a:rPr>
              <a:t>Fuente: ANI, DNP, </a:t>
            </a:r>
            <a:r>
              <a:rPr lang="es-CO" sz="1200" dirty="0" err="1" smtClean="0">
                <a:latin typeface="Gill Sans MT" panose="020B0502020104020203" pitchFamily="34" charset="0"/>
              </a:rPr>
              <a:t>Invías</a:t>
            </a:r>
            <a:r>
              <a:rPr lang="es-CO" sz="1200" dirty="0" smtClean="0">
                <a:latin typeface="Gill Sans MT" panose="020B0502020104020203" pitchFamily="34" charset="0"/>
              </a:rPr>
              <a:t>, FDN y MHCP. </a:t>
            </a:r>
          </a:p>
          <a:p>
            <a:r>
              <a:rPr lang="es-CO" sz="1200" dirty="0" smtClean="0">
                <a:latin typeface="Gill Sans MT" panose="020B0502020104020203" pitchFamily="34" charset="0"/>
              </a:rPr>
              <a:t>VF: vigencias futuras</a:t>
            </a:r>
          </a:p>
          <a:p>
            <a:r>
              <a:rPr lang="es-CO" sz="1200" dirty="0" smtClean="0">
                <a:latin typeface="Gill Sans MT" panose="020B0502020104020203" pitchFamily="34" charset="0"/>
              </a:rPr>
              <a:t>*Intervenido</a:t>
            </a:r>
            <a:r>
              <a:rPr lang="es-CO" sz="1200" dirty="0">
                <a:latin typeface="Gill Sans MT" panose="020B0502020104020203" pitchFamily="34" charset="0"/>
              </a:rPr>
              <a:t>. Total malla habilitada: 3.058 </a:t>
            </a:r>
            <a:r>
              <a:rPr lang="es-CO" sz="1200" dirty="0" err="1" smtClean="0">
                <a:latin typeface="Gill Sans MT" panose="020B0502020104020203" pitchFamily="34" charset="0"/>
              </a:rPr>
              <a:t>kms</a:t>
            </a:r>
            <a:endParaRPr lang="es-CO" sz="1200" dirty="0" smtClean="0">
              <a:latin typeface="Gill Sans MT" panose="020B0502020104020203" pitchFamily="34" charset="0"/>
            </a:endParaRPr>
          </a:p>
        </p:txBody>
      </p:sp>
      <p:sp>
        <p:nvSpPr>
          <p:cNvPr id="2" name="Elipse 1"/>
          <p:cNvSpPr/>
          <p:nvPr/>
        </p:nvSpPr>
        <p:spPr>
          <a:xfrm>
            <a:off x="2225852" y="1708719"/>
            <a:ext cx="45719" cy="46956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0" name="Elipse 49"/>
          <p:cNvSpPr/>
          <p:nvPr/>
        </p:nvSpPr>
        <p:spPr>
          <a:xfrm>
            <a:off x="2371745" y="1695866"/>
            <a:ext cx="45719" cy="46956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cxnSp>
        <p:nvCxnSpPr>
          <p:cNvPr id="51" name="Conector recto 50"/>
          <p:cNvCxnSpPr/>
          <p:nvPr/>
        </p:nvCxnSpPr>
        <p:spPr>
          <a:xfrm>
            <a:off x="3491880" y="5180664"/>
            <a:ext cx="559337" cy="0"/>
          </a:xfrm>
          <a:prstGeom prst="line">
            <a:avLst/>
          </a:prstGeom>
          <a:noFill/>
          <a:ln w="25400">
            <a:solidFill>
              <a:srgbClr val="00B0F0"/>
            </a:solidFill>
            <a:headEnd type="oval" w="sm" len="sm"/>
            <a:tailEnd type="oval" w="sm" len="sm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" name="Elipse 2"/>
          <p:cNvSpPr/>
          <p:nvPr/>
        </p:nvSpPr>
        <p:spPr>
          <a:xfrm>
            <a:off x="2470893" y="692696"/>
            <a:ext cx="45719" cy="7308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5" name="Forma libre 54"/>
          <p:cNvSpPr/>
          <p:nvPr/>
        </p:nvSpPr>
        <p:spPr>
          <a:xfrm>
            <a:off x="601947" y="405821"/>
            <a:ext cx="233416" cy="560261"/>
          </a:xfrm>
          <a:custGeom>
            <a:avLst/>
            <a:gdLst>
              <a:gd name="connsiteX0" fmla="*/ 87666 w 357152"/>
              <a:gd name="connsiteY0" fmla="*/ 111760 h 849451"/>
              <a:gd name="connsiteX1" fmla="*/ 92746 w 357152"/>
              <a:gd name="connsiteY1" fmla="*/ 134620 h 849451"/>
              <a:gd name="connsiteX2" fmla="*/ 97826 w 357152"/>
              <a:gd name="connsiteY2" fmla="*/ 149860 h 849451"/>
              <a:gd name="connsiteX3" fmla="*/ 105446 w 357152"/>
              <a:gd name="connsiteY3" fmla="*/ 157480 h 849451"/>
              <a:gd name="connsiteX4" fmla="*/ 102906 w 357152"/>
              <a:gd name="connsiteY4" fmla="*/ 200660 h 849451"/>
              <a:gd name="connsiteX5" fmla="*/ 95286 w 357152"/>
              <a:gd name="connsiteY5" fmla="*/ 205740 h 849451"/>
              <a:gd name="connsiteX6" fmla="*/ 80046 w 357152"/>
              <a:gd name="connsiteY6" fmla="*/ 210820 h 849451"/>
              <a:gd name="connsiteX7" fmla="*/ 54646 w 357152"/>
              <a:gd name="connsiteY7" fmla="*/ 215900 h 849451"/>
              <a:gd name="connsiteX8" fmla="*/ 47026 w 357152"/>
              <a:gd name="connsiteY8" fmla="*/ 218440 h 849451"/>
              <a:gd name="connsiteX9" fmla="*/ 39406 w 357152"/>
              <a:gd name="connsiteY9" fmla="*/ 223520 h 849451"/>
              <a:gd name="connsiteX10" fmla="*/ 36866 w 357152"/>
              <a:gd name="connsiteY10" fmla="*/ 233680 h 849451"/>
              <a:gd name="connsiteX11" fmla="*/ 31786 w 357152"/>
              <a:gd name="connsiteY11" fmla="*/ 248920 h 849451"/>
              <a:gd name="connsiteX12" fmla="*/ 34326 w 357152"/>
              <a:gd name="connsiteY12" fmla="*/ 355600 h 849451"/>
              <a:gd name="connsiteX13" fmla="*/ 29246 w 357152"/>
              <a:gd name="connsiteY13" fmla="*/ 393700 h 849451"/>
              <a:gd name="connsiteX14" fmla="*/ 24166 w 357152"/>
              <a:gd name="connsiteY14" fmla="*/ 401320 h 849451"/>
              <a:gd name="connsiteX15" fmla="*/ 16546 w 357152"/>
              <a:gd name="connsiteY15" fmla="*/ 403860 h 849451"/>
              <a:gd name="connsiteX16" fmla="*/ 8926 w 357152"/>
              <a:gd name="connsiteY16" fmla="*/ 408940 h 849451"/>
              <a:gd name="connsiteX17" fmla="*/ 3846 w 357152"/>
              <a:gd name="connsiteY17" fmla="*/ 416560 h 849451"/>
              <a:gd name="connsiteX18" fmla="*/ 3846 w 357152"/>
              <a:gd name="connsiteY18" fmla="*/ 474980 h 849451"/>
              <a:gd name="connsiteX19" fmla="*/ 8926 w 357152"/>
              <a:gd name="connsiteY19" fmla="*/ 482600 h 849451"/>
              <a:gd name="connsiteX20" fmla="*/ 16546 w 357152"/>
              <a:gd name="connsiteY20" fmla="*/ 508000 h 849451"/>
              <a:gd name="connsiteX21" fmla="*/ 31786 w 357152"/>
              <a:gd name="connsiteY21" fmla="*/ 525780 h 849451"/>
              <a:gd name="connsiteX22" fmla="*/ 36866 w 357152"/>
              <a:gd name="connsiteY22" fmla="*/ 546100 h 849451"/>
              <a:gd name="connsiteX23" fmla="*/ 41946 w 357152"/>
              <a:gd name="connsiteY23" fmla="*/ 581660 h 849451"/>
              <a:gd name="connsiteX24" fmla="*/ 39406 w 357152"/>
              <a:gd name="connsiteY24" fmla="*/ 635000 h 849451"/>
              <a:gd name="connsiteX25" fmla="*/ 36866 w 357152"/>
              <a:gd name="connsiteY25" fmla="*/ 642620 h 849451"/>
              <a:gd name="connsiteX26" fmla="*/ 34326 w 357152"/>
              <a:gd name="connsiteY26" fmla="*/ 706120 h 849451"/>
              <a:gd name="connsiteX27" fmla="*/ 31786 w 357152"/>
              <a:gd name="connsiteY27" fmla="*/ 713740 h 849451"/>
              <a:gd name="connsiteX28" fmla="*/ 29246 w 357152"/>
              <a:gd name="connsiteY28" fmla="*/ 728980 h 849451"/>
              <a:gd name="connsiteX29" fmla="*/ 24166 w 357152"/>
              <a:gd name="connsiteY29" fmla="*/ 744220 h 849451"/>
              <a:gd name="connsiteX30" fmla="*/ 21626 w 357152"/>
              <a:gd name="connsiteY30" fmla="*/ 759460 h 849451"/>
              <a:gd name="connsiteX31" fmla="*/ 16546 w 357152"/>
              <a:gd name="connsiteY31" fmla="*/ 774700 h 849451"/>
              <a:gd name="connsiteX32" fmla="*/ 14006 w 357152"/>
              <a:gd name="connsiteY32" fmla="*/ 782320 h 849451"/>
              <a:gd name="connsiteX33" fmla="*/ 16546 w 357152"/>
              <a:gd name="connsiteY33" fmla="*/ 822960 h 849451"/>
              <a:gd name="connsiteX34" fmla="*/ 19086 w 357152"/>
              <a:gd name="connsiteY34" fmla="*/ 835660 h 849451"/>
              <a:gd name="connsiteX35" fmla="*/ 47026 w 357152"/>
              <a:gd name="connsiteY35" fmla="*/ 843280 h 849451"/>
              <a:gd name="connsiteX36" fmla="*/ 62266 w 357152"/>
              <a:gd name="connsiteY36" fmla="*/ 848360 h 849451"/>
              <a:gd name="connsiteX37" fmla="*/ 105446 w 357152"/>
              <a:gd name="connsiteY37" fmla="*/ 835660 h 849451"/>
              <a:gd name="connsiteX38" fmla="*/ 110526 w 357152"/>
              <a:gd name="connsiteY38" fmla="*/ 828040 h 849451"/>
              <a:gd name="connsiteX39" fmla="*/ 115606 w 357152"/>
              <a:gd name="connsiteY39" fmla="*/ 759460 h 849451"/>
              <a:gd name="connsiteX40" fmla="*/ 118146 w 357152"/>
              <a:gd name="connsiteY40" fmla="*/ 751840 h 849451"/>
              <a:gd name="connsiteX41" fmla="*/ 125766 w 357152"/>
              <a:gd name="connsiteY41" fmla="*/ 731520 h 849451"/>
              <a:gd name="connsiteX42" fmla="*/ 138466 w 357152"/>
              <a:gd name="connsiteY42" fmla="*/ 716280 h 849451"/>
              <a:gd name="connsiteX43" fmla="*/ 143546 w 357152"/>
              <a:gd name="connsiteY43" fmla="*/ 698500 h 849451"/>
              <a:gd name="connsiteX44" fmla="*/ 146086 w 357152"/>
              <a:gd name="connsiteY44" fmla="*/ 688340 h 849451"/>
              <a:gd name="connsiteX45" fmla="*/ 156246 w 357152"/>
              <a:gd name="connsiteY45" fmla="*/ 670560 h 849451"/>
              <a:gd name="connsiteX46" fmla="*/ 161326 w 357152"/>
              <a:gd name="connsiteY46" fmla="*/ 660400 h 849451"/>
              <a:gd name="connsiteX47" fmla="*/ 166406 w 357152"/>
              <a:gd name="connsiteY47" fmla="*/ 647700 h 849451"/>
              <a:gd name="connsiteX48" fmla="*/ 176566 w 357152"/>
              <a:gd name="connsiteY48" fmla="*/ 629920 h 849451"/>
              <a:gd name="connsiteX49" fmla="*/ 179106 w 357152"/>
              <a:gd name="connsiteY49" fmla="*/ 619760 h 849451"/>
              <a:gd name="connsiteX50" fmla="*/ 184186 w 357152"/>
              <a:gd name="connsiteY50" fmla="*/ 612140 h 849451"/>
              <a:gd name="connsiteX51" fmla="*/ 189266 w 357152"/>
              <a:gd name="connsiteY51" fmla="*/ 601980 h 849451"/>
              <a:gd name="connsiteX52" fmla="*/ 194346 w 357152"/>
              <a:gd name="connsiteY52" fmla="*/ 594360 h 849451"/>
              <a:gd name="connsiteX53" fmla="*/ 207046 w 357152"/>
              <a:gd name="connsiteY53" fmla="*/ 574040 h 849451"/>
              <a:gd name="connsiteX54" fmla="*/ 209586 w 357152"/>
              <a:gd name="connsiteY54" fmla="*/ 566420 h 849451"/>
              <a:gd name="connsiteX55" fmla="*/ 219746 w 357152"/>
              <a:gd name="connsiteY55" fmla="*/ 548640 h 849451"/>
              <a:gd name="connsiteX56" fmla="*/ 224826 w 357152"/>
              <a:gd name="connsiteY56" fmla="*/ 472440 h 849451"/>
              <a:gd name="connsiteX57" fmla="*/ 229906 w 357152"/>
              <a:gd name="connsiteY57" fmla="*/ 447040 h 849451"/>
              <a:gd name="connsiteX58" fmla="*/ 232446 w 357152"/>
              <a:gd name="connsiteY58" fmla="*/ 436880 h 849451"/>
              <a:gd name="connsiteX59" fmla="*/ 240066 w 357152"/>
              <a:gd name="connsiteY59" fmla="*/ 429260 h 849451"/>
              <a:gd name="connsiteX60" fmla="*/ 242606 w 357152"/>
              <a:gd name="connsiteY60" fmla="*/ 421640 h 849451"/>
              <a:gd name="connsiteX61" fmla="*/ 250226 w 357152"/>
              <a:gd name="connsiteY61" fmla="*/ 406400 h 849451"/>
              <a:gd name="connsiteX62" fmla="*/ 255306 w 357152"/>
              <a:gd name="connsiteY62" fmla="*/ 381000 h 849451"/>
              <a:gd name="connsiteX63" fmla="*/ 260386 w 357152"/>
              <a:gd name="connsiteY63" fmla="*/ 266700 h 849451"/>
              <a:gd name="connsiteX64" fmla="*/ 262926 w 357152"/>
              <a:gd name="connsiteY64" fmla="*/ 259080 h 849451"/>
              <a:gd name="connsiteX65" fmla="*/ 260386 w 357152"/>
              <a:gd name="connsiteY65" fmla="*/ 228600 h 849451"/>
              <a:gd name="connsiteX66" fmla="*/ 252766 w 357152"/>
              <a:gd name="connsiteY66" fmla="*/ 200660 h 849451"/>
              <a:gd name="connsiteX67" fmla="*/ 262926 w 357152"/>
              <a:gd name="connsiteY67" fmla="*/ 160020 h 849451"/>
              <a:gd name="connsiteX68" fmla="*/ 270546 w 357152"/>
              <a:gd name="connsiteY68" fmla="*/ 154940 h 849451"/>
              <a:gd name="connsiteX69" fmla="*/ 275626 w 357152"/>
              <a:gd name="connsiteY69" fmla="*/ 147320 h 849451"/>
              <a:gd name="connsiteX70" fmla="*/ 283246 w 357152"/>
              <a:gd name="connsiteY70" fmla="*/ 132080 h 849451"/>
              <a:gd name="connsiteX71" fmla="*/ 298486 w 357152"/>
              <a:gd name="connsiteY71" fmla="*/ 121920 h 849451"/>
              <a:gd name="connsiteX72" fmla="*/ 346746 w 357152"/>
              <a:gd name="connsiteY72" fmla="*/ 121920 h 849451"/>
              <a:gd name="connsiteX73" fmla="*/ 354366 w 357152"/>
              <a:gd name="connsiteY73" fmla="*/ 116840 h 849451"/>
              <a:gd name="connsiteX74" fmla="*/ 356906 w 357152"/>
              <a:gd name="connsiteY74" fmla="*/ 109220 h 849451"/>
              <a:gd name="connsiteX75" fmla="*/ 354366 w 357152"/>
              <a:gd name="connsiteY75" fmla="*/ 81280 h 849451"/>
              <a:gd name="connsiteX76" fmla="*/ 326426 w 357152"/>
              <a:gd name="connsiteY76" fmla="*/ 68580 h 849451"/>
              <a:gd name="connsiteX77" fmla="*/ 308646 w 357152"/>
              <a:gd name="connsiteY77" fmla="*/ 60960 h 849451"/>
              <a:gd name="connsiteX78" fmla="*/ 301026 w 357152"/>
              <a:gd name="connsiteY78" fmla="*/ 55880 h 849451"/>
              <a:gd name="connsiteX79" fmla="*/ 293406 w 357152"/>
              <a:gd name="connsiteY79" fmla="*/ 53340 h 849451"/>
              <a:gd name="connsiteX80" fmla="*/ 278166 w 357152"/>
              <a:gd name="connsiteY80" fmla="*/ 43180 h 849451"/>
              <a:gd name="connsiteX81" fmla="*/ 270546 w 357152"/>
              <a:gd name="connsiteY81" fmla="*/ 38100 h 849451"/>
              <a:gd name="connsiteX82" fmla="*/ 257846 w 357152"/>
              <a:gd name="connsiteY82" fmla="*/ 25400 h 849451"/>
              <a:gd name="connsiteX83" fmla="*/ 245146 w 357152"/>
              <a:gd name="connsiteY83" fmla="*/ 10160 h 849451"/>
              <a:gd name="connsiteX84" fmla="*/ 237526 w 357152"/>
              <a:gd name="connsiteY84" fmla="*/ 7620 h 849451"/>
              <a:gd name="connsiteX85" fmla="*/ 222286 w 357152"/>
              <a:gd name="connsiteY85" fmla="*/ 0 h 849451"/>
              <a:gd name="connsiteX86" fmla="*/ 181646 w 357152"/>
              <a:gd name="connsiteY86" fmla="*/ 2540 h 849451"/>
              <a:gd name="connsiteX87" fmla="*/ 166406 w 357152"/>
              <a:gd name="connsiteY87" fmla="*/ 12700 h 849451"/>
              <a:gd name="connsiteX88" fmla="*/ 158786 w 357152"/>
              <a:gd name="connsiteY88" fmla="*/ 15240 h 849451"/>
              <a:gd name="connsiteX89" fmla="*/ 143546 w 357152"/>
              <a:gd name="connsiteY89" fmla="*/ 22860 h 849451"/>
              <a:gd name="connsiteX90" fmla="*/ 138466 w 357152"/>
              <a:gd name="connsiteY90" fmla="*/ 30480 h 849451"/>
              <a:gd name="connsiteX91" fmla="*/ 130846 w 357152"/>
              <a:gd name="connsiteY91" fmla="*/ 35560 h 849451"/>
              <a:gd name="connsiteX92" fmla="*/ 128306 w 357152"/>
              <a:gd name="connsiteY92" fmla="*/ 45720 h 849451"/>
              <a:gd name="connsiteX93" fmla="*/ 115606 w 357152"/>
              <a:gd name="connsiteY93" fmla="*/ 63500 h 849451"/>
              <a:gd name="connsiteX94" fmla="*/ 100366 w 357152"/>
              <a:gd name="connsiteY94" fmla="*/ 71120 h 849451"/>
              <a:gd name="connsiteX95" fmla="*/ 85126 w 357152"/>
              <a:gd name="connsiteY95" fmla="*/ 81280 h 849451"/>
              <a:gd name="connsiteX96" fmla="*/ 87666 w 357152"/>
              <a:gd name="connsiteY96" fmla="*/ 111760 h 849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</a:cxnLst>
            <a:rect l="l" t="t" r="r" b="b"/>
            <a:pathLst>
              <a:path w="357152" h="849451">
                <a:moveTo>
                  <a:pt x="87666" y="111760"/>
                </a:moveTo>
                <a:cubicBezTo>
                  <a:pt x="88936" y="120650"/>
                  <a:pt x="90594" y="127446"/>
                  <a:pt x="92746" y="134620"/>
                </a:cubicBezTo>
                <a:cubicBezTo>
                  <a:pt x="94285" y="139749"/>
                  <a:pt x="94040" y="146074"/>
                  <a:pt x="97826" y="149860"/>
                </a:cubicBezTo>
                <a:lnTo>
                  <a:pt x="105446" y="157480"/>
                </a:lnTo>
                <a:cubicBezTo>
                  <a:pt x="104599" y="171873"/>
                  <a:pt x="105876" y="186551"/>
                  <a:pt x="102906" y="200660"/>
                </a:cubicBezTo>
                <a:cubicBezTo>
                  <a:pt x="102277" y="203647"/>
                  <a:pt x="98076" y="204500"/>
                  <a:pt x="95286" y="205740"/>
                </a:cubicBezTo>
                <a:cubicBezTo>
                  <a:pt x="90393" y="207915"/>
                  <a:pt x="85297" y="209770"/>
                  <a:pt x="80046" y="210820"/>
                </a:cubicBezTo>
                <a:cubicBezTo>
                  <a:pt x="71579" y="212513"/>
                  <a:pt x="62837" y="213170"/>
                  <a:pt x="54646" y="215900"/>
                </a:cubicBezTo>
                <a:cubicBezTo>
                  <a:pt x="52106" y="216747"/>
                  <a:pt x="49421" y="217243"/>
                  <a:pt x="47026" y="218440"/>
                </a:cubicBezTo>
                <a:cubicBezTo>
                  <a:pt x="44296" y="219805"/>
                  <a:pt x="41946" y="221827"/>
                  <a:pt x="39406" y="223520"/>
                </a:cubicBezTo>
                <a:cubicBezTo>
                  <a:pt x="38559" y="226907"/>
                  <a:pt x="37869" y="230336"/>
                  <a:pt x="36866" y="233680"/>
                </a:cubicBezTo>
                <a:cubicBezTo>
                  <a:pt x="35327" y="238809"/>
                  <a:pt x="31786" y="248920"/>
                  <a:pt x="31786" y="248920"/>
                </a:cubicBezTo>
                <a:cubicBezTo>
                  <a:pt x="32633" y="284480"/>
                  <a:pt x="34326" y="320030"/>
                  <a:pt x="34326" y="355600"/>
                </a:cubicBezTo>
                <a:cubicBezTo>
                  <a:pt x="34326" y="358021"/>
                  <a:pt x="31948" y="386495"/>
                  <a:pt x="29246" y="393700"/>
                </a:cubicBezTo>
                <a:cubicBezTo>
                  <a:pt x="28174" y="396558"/>
                  <a:pt x="26550" y="399413"/>
                  <a:pt x="24166" y="401320"/>
                </a:cubicBezTo>
                <a:cubicBezTo>
                  <a:pt x="22075" y="402993"/>
                  <a:pt x="18941" y="402663"/>
                  <a:pt x="16546" y="403860"/>
                </a:cubicBezTo>
                <a:cubicBezTo>
                  <a:pt x="13816" y="405225"/>
                  <a:pt x="11466" y="407247"/>
                  <a:pt x="8926" y="408940"/>
                </a:cubicBezTo>
                <a:cubicBezTo>
                  <a:pt x="7233" y="411480"/>
                  <a:pt x="5211" y="413830"/>
                  <a:pt x="3846" y="416560"/>
                </a:cubicBezTo>
                <a:cubicBezTo>
                  <a:pt x="-4334" y="432920"/>
                  <a:pt x="2937" y="468012"/>
                  <a:pt x="3846" y="474980"/>
                </a:cubicBezTo>
                <a:cubicBezTo>
                  <a:pt x="4241" y="478007"/>
                  <a:pt x="7233" y="480060"/>
                  <a:pt x="8926" y="482600"/>
                </a:cubicBezTo>
                <a:cubicBezTo>
                  <a:pt x="10077" y="487204"/>
                  <a:pt x="14485" y="505939"/>
                  <a:pt x="16546" y="508000"/>
                </a:cubicBezTo>
                <a:cubicBezTo>
                  <a:pt x="22795" y="514249"/>
                  <a:pt x="27918" y="518043"/>
                  <a:pt x="31786" y="525780"/>
                </a:cubicBezTo>
                <a:cubicBezTo>
                  <a:pt x="34150" y="530508"/>
                  <a:pt x="36286" y="542042"/>
                  <a:pt x="36866" y="546100"/>
                </a:cubicBezTo>
                <a:cubicBezTo>
                  <a:pt x="42900" y="588335"/>
                  <a:pt x="36204" y="552948"/>
                  <a:pt x="41946" y="581660"/>
                </a:cubicBezTo>
                <a:cubicBezTo>
                  <a:pt x="41099" y="599440"/>
                  <a:pt x="40884" y="617261"/>
                  <a:pt x="39406" y="635000"/>
                </a:cubicBezTo>
                <a:cubicBezTo>
                  <a:pt x="39184" y="637668"/>
                  <a:pt x="37057" y="639949"/>
                  <a:pt x="36866" y="642620"/>
                </a:cubicBezTo>
                <a:cubicBezTo>
                  <a:pt x="35357" y="663750"/>
                  <a:pt x="35835" y="684990"/>
                  <a:pt x="34326" y="706120"/>
                </a:cubicBezTo>
                <a:cubicBezTo>
                  <a:pt x="34135" y="708791"/>
                  <a:pt x="32367" y="711126"/>
                  <a:pt x="31786" y="713740"/>
                </a:cubicBezTo>
                <a:cubicBezTo>
                  <a:pt x="30669" y="718767"/>
                  <a:pt x="30495" y="723984"/>
                  <a:pt x="29246" y="728980"/>
                </a:cubicBezTo>
                <a:cubicBezTo>
                  <a:pt x="27947" y="734175"/>
                  <a:pt x="25046" y="738938"/>
                  <a:pt x="24166" y="744220"/>
                </a:cubicBezTo>
                <a:cubicBezTo>
                  <a:pt x="23319" y="749300"/>
                  <a:pt x="22875" y="754464"/>
                  <a:pt x="21626" y="759460"/>
                </a:cubicBezTo>
                <a:cubicBezTo>
                  <a:pt x="20327" y="764655"/>
                  <a:pt x="18239" y="769620"/>
                  <a:pt x="16546" y="774700"/>
                </a:cubicBezTo>
                <a:lnTo>
                  <a:pt x="14006" y="782320"/>
                </a:lnTo>
                <a:cubicBezTo>
                  <a:pt x="14853" y="795867"/>
                  <a:pt x="15259" y="809448"/>
                  <a:pt x="16546" y="822960"/>
                </a:cubicBezTo>
                <a:cubicBezTo>
                  <a:pt x="16955" y="827258"/>
                  <a:pt x="16033" y="832607"/>
                  <a:pt x="19086" y="835660"/>
                </a:cubicBezTo>
                <a:cubicBezTo>
                  <a:pt x="22924" y="839498"/>
                  <a:pt x="41570" y="841792"/>
                  <a:pt x="47026" y="843280"/>
                </a:cubicBezTo>
                <a:cubicBezTo>
                  <a:pt x="52192" y="844689"/>
                  <a:pt x="62266" y="848360"/>
                  <a:pt x="62266" y="848360"/>
                </a:cubicBezTo>
                <a:cubicBezTo>
                  <a:pt x="123033" y="844562"/>
                  <a:pt x="95334" y="859255"/>
                  <a:pt x="105446" y="835660"/>
                </a:cubicBezTo>
                <a:cubicBezTo>
                  <a:pt x="106649" y="832854"/>
                  <a:pt x="108833" y="830580"/>
                  <a:pt x="110526" y="828040"/>
                </a:cubicBezTo>
                <a:cubicBezTo>
                  <a:pt x="111501" y="808550"/>
                  <a:pt x="111327" y="780857"/>
                  <a:pt x="115606" y="759460"/>
                </a:cubicBezTo>
                <a:cubicBezTo>
                  <a:pt x="116131" y="756835"/>
                  <a:pt x="117410" y="754414"/>
                  <a:pt x="118146" y="751840"/>
                </a:cubicBezTo>
                <a:cubicBezTo>
                  <a:pt x="121718" y="739339"/>
                  <a:pt x="119002" y="743357"/>
                  <a:pt x="125766" y="731520"/>
                </a:cubicBezTo>
                <a:cubicBezTo>
                  <a:pt x="130481" y="723269"/>
                  <a:pt x="131461" y="723285"/>
                  <a:pt x="138466" y="716280"/>
                </a:cubicBezTo>
                <a:cubicBezTo>
                  <a:pt x="146406" y="684518"/>
                  <a:pt x="136258" y="724007"/>
                  <a:pt x="143546" y="698500"/>
                </a:cubicBezTo>
                <a:cubicBezTo>
                  <a:pt x="144505" y="695143"/>
                  <a:pt x="144860" y="691609"/>
                  <a:pt x="146086" y="688340"/>
                </a:cubicBezTo>
                <a:cubicBezTo>
                  <a:pt x="150273" y="677175"/>
                  <a:pt x="150887" y="679939"/>
                  <a:pt x="156246" y="670560"/>
                </a:cubicBezTo>
                <a:cubicBezTo>
                  <a:pt x="158125" y="667272"/>
                  <a:pt x="159788" y="663860"/>
                  <a:pt x="161326" y="660400"/>
                </a:cubicBezTo>
                <a:cubicBezTo>
                  <a:pt x="163178" y="656234"/>
                  <a:pt x="164554" y="651866"/>
                  <a:pt x="166406" y="647700"/>
                </a:cubicBezTo>
                <a:cubicBezTo>
                  <a:pt x="170703" y="638032"/>
                  <a:pt x="171118" y="638092"/>
                  <a:pt x="176566" y="629920"/>
                </a:cubicBezTo>
                <a:cubicBezTo>
                  <a:pt x="177413" y="626533"/>
                  <a:pt x="177731" y="622969"/>
                  <a:pt x="179106" y="619760"/>
                </a:cubicBezTo>
                <a:cubicBezTo>
                  <a:pt x="180309" y="616954"/>
                  <a:pt x="182671" y="614790"/>
                  <a:pt x="184186" y="612140"/>
                </a:cubicBezTo>
                <a:cubicBezTo>
                  <a:pt x="186065" y="608852"/>
                  <a:pt x="187387" y="605268"/>
                  <a:pt x="189266" y="601980"/>
                </a:cubicBezTo>
                <a:cubicBezTo>
                  <a:pt x="190781" y="599330"/>
                  <a:pt x="192831" y="597010"/>
                  <a:pt x="194346" y="594360"/>
                </a:cubicBezTo>
                <a:cubicBezTo>
                  <a:pt x="205503" y="574835"/>
                  <a:pt x="192476" y="593466"/>
                  <a:pt x="207046" y="574040"/>
                </a:cubicBezTo>
                <a:cubicBezTo>
                  <a:pt x="207893" y="571500"/>
                  <a:pt x="208531" y="568881"/>
                  <a:pt x="209586" y="566420"/>
                </a:cubicBezTo>
                <a:cubicBezTo>
                  <a:pt x="213453" y="557397"/>
                  <a:pt x="214644" y="556293"/>
                  <a:pt x="219746" y="548640"/>
                </a:cubicBezTo>
                <a:cubicBezTo>
                  <a:pt x="225903" y="505544"/>
                  <a:pt x="219226" y="556442"/>
                  <a:pt x="224826" y="472440"/>
                </a:cubicBezTo>
                <a:cubicBezTo>
                  <a:pt x="226145" y="452651"/>
                  <a:pt x="226188" y="460053"/>
                  <a:pt x="229906" y="447040"/>
                </a:cubicBezTo>
                <a:cubicBezTo>
                  <a:pt x="230865" y="443683"/>
                  <a:pt x="230714" y="439911"/>
                  <a:pt x="232446" y="436880"/>
                </a:cubicBezTo>
                <a:cubicBezTo>
                  <a:pt x="234228" y="433761"/>
                  <a:pt x="237526" y="431800"/>
                  <a:pt x="240066" y="429260"/>
                </a:cubicBezTo>
                <a:cubicBezTo>
                  <a:pt x="240913" y="426720"/>
                  <a:pt x="241409" y="424035"/>
                  <a:pt x="242606" y="421640"/>
                </a:cubicBezTo>
                <a:cubicBezTo>
                  <a:pt x="248294" y="410264"/>
                  <a:pt x="247490" y="418257"/>
                  <a:pt x="250226" y="406400"/>
                </a:cubicBezTo>
                <a:cubicBezTo>
                  <a:pt x="252168" y="397987"/>
                  <a:pt x="255306" y="381000"/>
                  <a:pt x="255306" y="381000"/>
                </a:cubicBezTo>
                <a:cubicBezTo>
                  <a:pt x="256477" y="332976"/>
                  <a:pt x="249570" y="304554"/>
                  <a:pt x="260386" y="266700"/>
                </a:cubicBezTo>
                <a:cubicBezTo>
                  <a:pt x="261122" y="264126"/>
                  <a:pt x="262079" y="261620"/>
                  <a:pt x="262926" y="259080"/>
                </a:cubicBezTo>
                <a:cubicBezTo>
                  <a:pt x="262079" y="248920"/>
                  <a:pt x="261898" y="238682"/>
                  <a:pt x="260386" y="228600"/>
                </a:cubicBezTo>
                <a:cubicBezTo>
                  <a:pt x="258823" y="218183"/>
                  <a:pt x="255916" y="210110"/>
                  <a:pt x="252766" y="200660"/>
                </a:cubicBezTo>
                <a:cubicBezTo>
                  <a:pt x="254932" y="172501"/>
                  <a:pt x="247711" y="172699"/>
                  <a:pt x="262926" y="160020"/>
                </a:cubicBezTo>
                <a:cubicBezTo>
                  <a:pt x="265271" y="158066"/>
                  <a:pt x="268006" y="156633"/>
                  <a:pt x="270546" y="154940"/>
                </a:cubicBezTo>
                <a:cubicBezTo>
                  <a:pt x="272239" y="152400"/>
                  <a:pt x="274261" y="150050"/>
                  <a:pt x="275626" y="147320"/>
                </a:cubicBezTo>
                <a:cubicBezTo>
                  <a:pt x="279048" y="140475"/>
                  <a:pt x="276776" y="137742"/>
                  <a:pt x="283246" y="132080"/>
                </a:cubicBezTo>
                <a:cubicBezTo>
                  <a:pt x="287841" y="128060"/>
                  <a:pt x="298486" y="121920"/>
                  <a:pt x="298486" y="121920"/>
                </a:cubicBezTo>
                <a:cubicBezTo>
                  <a:pt x="319057" y="125349"/>
                  <a:pt x="320504" y="126840"/>
                  <a:pt x="346746" y="121920"/>
                </a:cubicBezTo>
                <a:cubicBezTo>
                  <a:pt x="349746" y="121357"/>
                  <a:pt x="351826" y="118533"/>
                  <a:pt x="354366" y="116840"/>
                </a:cubicBezTo>
                <a:cubicBezTo>
                  <a:pt x="355213" y="114300"/>
                  <a:pt x="356906" y="111897"/>
                  <a:pt x="356906" y="109220"/>
                </a:cubicBezTo>
                <a:cubicBezTo>
                  <a:pt x="356906" y="99868"/>
                  <a:pt x="358321" y="89754"/>
                  <a:pt x="354366" y="81280"/>
                </a:cubicBezTo>
                <a:cubicBezTo>
                  <a:pt x="349843" y="71587"/>
                  <a:pt x="334995" y="70294"/>
                  <a:pt x="326426" y="68580"/>
                </a:cubicBezTo>
                <a:cubicBezTo>
                  <a:pt x="307296" y="55826"/>
                  <a:pt x="331609" y="70801"/>
                  <a:pt x="308646" y="60960"/>
                </a:cubicBezTo>
                <a:cubicBezTo>
                  <a:pt x="305840" y="59757"/>
                  <a:pt x="303756" y="57245"/>
                  <a:pt x="301026" y="55880"/>
                </a:cubicBezTo>
                <a:cubicBezTo>
                  <a:pt x="298631" y="54683"/>
                  <a:pt x="295746" y="54640"/>
                  <a:pt x="293406" y="53340"/>
                </a:cubicBezTo>
                <a:cubicBezTo>
                  <a:pt x="288069" y="50375"/>
                  <a:pt x="283246" y="46567"/>
                  <a:pt x="278166" y="43180"/>
                </a:cubicBezTo>
                <a:lnTo>
                  <a:pt x="270546" y="38100"/>
                </a:lnTo>
                <a:cubicBezTo>
                  <a:pt x="256999" y="17780"/>
                  <a:pt x="274779" y="42333"/>
                  <a:pt x="257846" y="25400"/>
                </a:cubicBezTo>
                <a:cubicBezTo>
                  <a:pt x="248475" y="16029"/>
                  <a:pt x="257629" y="18482"/>
                  <a:pt x="245146" y="10160"/>
                </a:cubicBezTo>
                <a:cubicBezTo>
                  <a:pt x="242918" y="8675"/>
                  <a:pt x="239921" y="8817"/>
                  <a:pt x="237526" y="7620"/>
                </a:cubicBezTo>
                <a:cubicBezTo>
                  <a:pt x="217831" y="-2228"/>
                  <a:pt x="241439" y="6384"/>
                  <a:pt x="222286" y="0"/>
                </a:cubicBezTo>
                <a:cubicBezTo>
                  <a:pt x="208739" y="847"/>
                  <a:pt x="195145" y="1119"/>
                  <a:pt x="181646" y="2540"/>
                </a:cubicBezTo>
                <a:cubicBezTo>
                  <a:pt x="170888" y="3672"/>
                  <a:pt x="175557" y="6599"/>
                  <a:pt x="166406" y="12700"/>
                </a:cubicBezTo>
                <a:cubicBezTo>
                  <a:pt x="164178" y="14185"/>
                  <a:pt x="161181" y="14043"/>
                  <a:pt x="158786" y="15240"/>
                </a:cubicBezTo>
                <a:cubicBezTo>
                  <a:pt x="139091" y="25088"/>
                  <a:pt x="162699" y="16476"/>
                  <a:pt x="143546" y="22860"/>
                </a:cubicBezTo>
                <a:cubicBezTo>
                  <a:pt x="141853" y="25400"/>
                  <a:pt x="140625" y="28321"/>
                  <a:pt x="138466" y="30480"/>
                </a:cubicBezTo>
                <a:cubicBezTo>
                  <a:pt x="136307" y="32639"/>
                  <a:pt x="132539" y="33020"/>
                  <a:pt x="130846" y="35560"/>
                </a:cubicBezTo>
                <a:cubicBezTo>
                  <a:pt x="128910" y="38465"/>
                  <a:pt x="129532" y="42451"/>
                  <a:pt x="128306" y="45720"/>
                </a:cubicBezTo>
                <a:cubicBezTo>
                  <a:pt x="125038" y="54435"/>
                  <a:pt x="122661" y="57621"/>
                  <a:pt x="115606" y="63500"/>
                </a:cubicBezTo>
                <a:cubicBezTo>
                  <a:pt x="102075" y="74776"/>
                  <a:pt x="114113" y="63483"/>
                  <a:pt x="100366" y="71120"/>
                </a:cubicBezTo>
                <a:cubicBezTo>
                  <a:pt x="95029" y="74085"/>
                  <a:pt x="85126" y="81280"/>
                  <a:pt x="85126" y="81280"/>
                </a:cubicBezTo>
                <a:cubicBezTo>
                  <a:pt x="79711" y="102939"/>
                  <a:pt x="86396" y="102870"/>
                  <a:pt x="87666" y="111760"/>
                </a:cubicBezTo>
                <a:close/>
              </a:path>
            </a:pathLst>
          </a:custGeom>
          <a:solidFill>
            <a:schemeClr val="bg1"/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" name="Forma libre 3"/>
          <p:cNvSpPr/>
          <p:nvPr/>
        </p:nvSpPr>
        <p:spPr>
          <a:xfrm>
            <a:off x="608556" y="734786"/>
            <a:ext cx="137292" cy="233854"/>
          </a:xfrm>
          <a:custGeom>
            <a:avLst/>
            <a:gdLst>
              <a:gd name="connsiteX0" fmla="*/ 16704 w 141890"/>
              <a:gd name="connsiteY0" fmla="*/ 0 h 239485"/>
              <a:gd name="connsiteX1" fmla="*/ 11262 w 141890"/>
              <a:gd name="connsiteY1" fmla="*/ 174171 h 239485"/>
              <a:gd name="connsiteX2" fmla="*/ 376 w 141890"/>
              <a:gd name="connsiteY2" fmla="*/ 190500 h 239485"/>
              <a:gd name="connsiteX3" fmla="*/ 5819 w 141890"/>
              <a:gd name="connsiteY3" fmla="*/ 223157 h 239485"/>
              <a:gd name="connsiteX4" fmla="*/ 38476 w 141890"/>
              <a:gd name="connsiteY4" fmla="*/ 239485 h 239485"/>
              <a:gd name="connsiteX5" fmla="*/ 60247 w 141890"/>
              <a:gd name="connsiteY5" fmla="*/ 217714 h 239485"/>
              <a:gd name="connsiteX6" fmla="*/ 71133 w 141890"/>
              <a:gd name="connsiteY6" fmla="*/ 201385 h 239485"/>
              <a:gd name="connsiteX7" fmla="*/ 76576 w 141890"/>
              <a:gd name="connsiteY7" fmla="*/ 152400 h 239485"/>
              <a:gd name="connsiteX8" fmla="*/ 87462 w 141890"/>
              <a:gd name="connsiteY8" fmla="*/ 119743 h 239485"/>
              <a:gd name="connsiteX9" fmla="*/ 98347 w 141890"/>
              <a:gd name="connsiteY9" fmla="*/ 87085 h 239485"/>
              <a:gd name="connsiteX10" fmla="*/ 103790 w 141890"/>
              <a:gd name="connsiteY10" fmla="*/ 70757 h 239485"/>
              <a:gd name="connsiteX11" fmla="*/ 125562 w 141890"/>
              <a:gd name="connsiteY11" fmla="*/ 38100 h 239485"/>
              <a:gd name="connsiteX12" fmla="*/ 141890 w 141890"/>
              <a:gd name="connsiteY12" fmla="*/ 0 h 239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1890" h="239485">
                <a:moveTo>
                  <a:pt x="16704" y="0"/>
                </a:moveTo>
                <a:cubicBezTo>
                  <a:pt x="14890" y="58057"/>
                  <a:pt x="16222" y="116298"/>
                  <a:pt x="11262" y="174171"/>
                </a:cubicBezTo>
                <a:cubicBezTo>
                  <a:pt x="10703" y="180689"/>
                  <a:pt x="1098" y="183998"/>
                  <a:pt x="376" y="190500"/>
                </a:cubicBezTo>
                <a:cubicBezTo>
                  <a:pt x="-843" y="201468"/>
                  <a:pt x="884" y="213286"/>
                  <a:pt x="5819" y="223157"/>
                </a:cubicBezTo>
                <a:cubicBezTo>
                  <a:pt x="10040" y="231600"/>
                  <a:pt x="30747" y="236909"/>
                  <a:pt x="38476" y="239485"/>
                </a:cubicBezTo>
                <a:cubicBezTo>
                  <a:pt x="50352" y="203860"/>
                  <a:pt x="33858" y="238826"/>
                  <a:pt x="60247" y="217714"/>
                </a:cubicBezTo>
                <a:cubicBezTo>
                  <a:pt x="65355" y="213627"/>
                  <a:pt x="67504" y="206828"/>
                  <a:pt x="71133" y="201385"/>
                </a:cubicBezTo>
                <a:cubicBezTo>
                  <a:pt x="72947" y="185057"/>
                  <a:pt x="73354" y="168510"/>
                  <a:pt x="76576" y="152400"/>
                </a:cubicBezTo>
                <a:cubicBezTo>
                  <a:pt x="78826" y="141148"/>
                  <a:pt x="83834" y="130629"/>
                  <a:pt x="87462" y="119743"/>
                </a:cubicBezTo>
                <a:lnTo>
                  <a:pt x="98347" y="87085"/>
                </a:lnTo>
                <a:cubicBezTo>
                  <a:pt x="100161" y="81642"/>
                  <a:pt x="100608" y="75531"/>
                  <a:pt x="103790" y="70757"/>
                </a:cubicBezTo>
                <a:lnTo>
                  <a:pt x="125562" y="38100"/>
                </a:lnTo>
                <a:cubicBezTo>
                  <a:pt x="137258" y="3009"/>
                  <a:pt x="128333" y="13557"/>
                  <a:pt x="141890" y="0"/>
                </a:cubicBezTo>
              </a:path>
            </a:pathLst>
          </a:cu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8" name="Forma libre 57"/>
          <p:cNvSpPr/>
          <p:nvPr/>
        </p:nvSpPr>
        <p:spPr>
          <a:xfrm>
            <a:off x="1077013" y="435428"/>
            <a:ext cx="45719" cy="63778"/>
          </a:xfrm>
          <a:custGeom>
            <a:avLst/>
            <a:gdLst>
              <a:gd name="connsiteX0" fmla="*/ 16332 w 16332"/>
              <a:gd name="connsiteY0" fmla="*/ 0 h 65314"/>
              <a:gd name="connsiteX1" fmla="*/ 10889 w 16332"/>
              <a:gd name="connsiteY1" fmla="*/ 27214 h 65314"/>
              <a:gd name="connsiteX2" fmla="*/ 4 w 16332"/>
              <a:gd name="connsiteY2" fmla="*/ 65314 h 65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332" h="65314">
                <a:moveTo>
                  <a:pt x="16332" y="0"/>
                </a:moveTo>
                <a:cubicBezTo>
                  <a:pt x="14518" y="9071"/>
                  <a:pt x="13323" y="18289"/>
                  <a:pt x="10889" y="27214"/>
                </a:cubicBezTo>
                <a:cubicBezTo>
                  <a:pt x="-570" y="69230"/>
                  <a:pt x="4" y="47189"/>
                  <a:pt x="4" y="65314"/>
                </a:cubicBezTo>
              </a:path>
            </a:pathLst>
          </a:cu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9" name="Forma libre 58"/>
          <p:cNvSpPr/>
          <p:nvPr/>
        </p:nvSpPr>
        <p:spPr>
          <a:xfrm>
            <a:off x="1153218" y="560613"/>
            <a:ext cx="63197" cy="45719"/>
          </a:xfrm>
          <a:custGeom>
            <a:avLst/>
            <a:gdLst>
              <a:gd name="connsiteX0" fmla="*/ 0 w 65314"/>
              <a:gd name="connsiteY0" fmla="*/ 16329 h 16329"/>
              <a:gd name="connsiteX1" fmla="*/ 38100 w 65314"/>
              <a:gd name="connsiteY1" fmla="*/ 10886 h 16329"/>
              <a:gd name="connsiteX2" fmla="*/ 65314 w 65314"/>
              <a:gd name="connsiteY2" fmla="*/ 0 h 16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5314" h="16329">
                <a:moveTo>
                  <a:pt x="0" y="16329"/>
                </a:moveTo>
                <a:cubicBezTo>
                  <a:pt x="12700" y="14515"/>
                  <a:pt x="25520" y="13402"/>
                  <a:pt x="38100" y="10886"/>
                </a:cubicBezTo>
                <a:cubicBezTo>
                  <a:pt x="49308" y="8644"/>
                  <a:pt x="55639" y="4838"/>
                  <a:pt x="65314" y="0"/>
                </a:cubicBezTo>
              </a:path>
            </a:pathLst>
          </a:cu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0" name="Forma libre 59"/>
          <p:cNvSpPr/>
          <p:nvPr/>
        </p:nvSpPr>
        <p:spPr>
          <a:xfrm>
            <a:off x="1267517" y="451036"/>
            <a:ext cx="45719" cy="48538"/>
          </a:xfrm>
          <a:custGeom>
            <a:avLst/>
            <a:gdLst>
              <a:gd name="connsiteX0" fmla="*/ 0 w 27214"/>
              <a:gd name="connsiteY0" fmla="*/ 49707 h 49707"/>
              <a:gd name="connsiteX1" fmla="*/ 16328 w 27214"/>
              <a:gd name="connsiteY1" fmla="*/ 22493 h 49707"/>
              <a:gd name="connsiteX2" fmla="*/ 21771 w 27214"/>
              <a:gd name="connsiteY2" fmla="*/ 721 h 49707"/>
              <a:gd name="connsiteX3" fmla="*/ 27214 w 27214"/>
              <a:gd name="connsiteY3" fmla="*/ 721 h 49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214" h="49707">
                <a:moveTo>
                  <a:pt x="0" y="49707"/>
                </a:moveTo>
                <a:cubicBezTo>
                  <a:pt x="5443" y="40636"/>
                  <a:pt x="12032" y="32160"/>
                  <a:pt x="16328" y="22493"/>
                </a:cubicBezTo>
                <a:cubicBezTo>
                  <a:pt x="19366" y="15657"/>
                  <a:pt x="18426" y="7412"/>
                  <a:pt x="21771" y="721"/>
                </a:cubicBezTo>
                <a:cubicBezTo>
                  <a:pt x="22582" y="-902"/>
                  <a:pt x="25400" y="721"/>
                  <a:pt x="27214" y="721"/>
                </a:cubicBezTo>
              </a:path>
            </a:pathLst>
          </a:cu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3" name="Forma libre 62"/>
          <p:cNvSpPr/>
          <p:nvPr/>
        </p:nvSpPr>
        <p:spPr>
          <a:xfrm>
            <a:off x="1607203" y="628396"/>
            <a:ext cx="254453" cy="200903"/>
          </a:xfrm>
          <a:custGeom>
            <a:avLst/>
            <a:gdLst>
              <a:gd name="connsiteX0" fmla="*/ 0 w 255270"/>
              <a:gd name="connsiteY0" fmla="*/ 205740 h 205740"/>
              <a:gd name="connsiteX1" fmla="*/ 7620 w 255270"/>
              <a:gd name="connsiteY1" fmla="*/ 148590 h 205740"/>
              <a:gd name="connsiteX2" fmla="*/ 11430 w 255270"/>
              <a:gd name="connsiteY2" fmla="*/ 137160 h 205740"/>
              <a:gd name="connsiteX3" fmla="*/ 19050 w 255270"/>
              <a:gd name="connsiteY3" fmla="*/ 125730 h 205740"/>
              <a:gd name="connsiteX4" fmla="*/ 41910 w 255270"/>
              <a:gd name="connsiteY4" fmla="*/ 118110 h 205740"/>
              <a:gd name="connsiteX5" fmla="*/ 53340 w 255270"/>
              <a:gd name="connsiteY5" fmla="*/ 114300 h 205740"/>
              <a:gd name="connsiteX6" fmla="*/ 64770 w 255270"/>
              <a:gd name="connsiteY6" fmla="*/ 106680 h 205740"/>
              <a:gd name="connsiteX7" fmla="*/ 87630 w 255270"/>
              <a:gd name="connsiteY7" fmla="*/ 99060 h 205740"/>
              <a:gd name="connsiteX8" fmla="*/ 99060 w 255270"/>
              <a:gd name="connsiteY8" fmla="*/ 95250 h 205740"/>
              <a:gd name="connsiteX9" fmla="*/ 133350 w 255270"/>
              <a:gd name="connsiteY9" fmla="*/ 76200 h 205740"/>
              <a:gd name="connsiteX10" fmla="*/ 152400 w 255270"/>
              <a:gd name="connsiteY10" fmla="*/ 57150 h 205740"/>
              <a:gd name="connsiteX11" fmla="*/ 160020 w 255270"/>
              <a:gd name="connsiteY11" fmla="*/ 45720 h 205740"/>
              <a:gd name="connsiteX12" fmla="*/ 163830 w 255270"/>
              <a:gd name="connsiteY12" fmla="*/ 34290 h 205740"/>
              <a:gd name="connsiteX13" fmla="*/ 175260 w 255270"/>
              <a:gd name="connsiteY13" fmla="*/ 30480 h 205740"/>
              <a:gd name="connsiteX14" fmla="*/ 182880 w 255270"/>
              <a:gd name="connsiteY14" fmla="*/ 19050 h 205740"/>
              <a:gd name="connsiteX15" fmla="*/ 201930 w 255270"/>
              <a:gd name="connsiteY15" fmla="*/ 15240 h 205740"/>
              <a:gd name="connsiteX16" fmla="*/ 224790 w 255270"/>
              <a:gd name="connsiteY16" fmla="*/ 7620 h 205740"/>
              <a:gd name="connsiteX17" fmla="*/ 236220 w 255270"/>
              <a:gd name="connsiteY17" fmla="*/ 3810 h 205740"/>
              <a:gd name="connsiteX18" fmla="*/ 255270 w 255270"/>
              <a:gd name="connsiteY18" fmla="*/ 0 h 205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55270" h="205740">
                <a:moveTo>
                  <a:pt x="0" y="205740"/>
                </a:moveTo>
                <a:cubicBezTo>
                  <a:pt x="2996" y="172784"/>
                  <a:pt x="889" y="172150"/>
                  <a:pt x="7620" y="148590"/>
                </a:cubicBezTo>
                <a:cubicBezTo>
                  <a:pt x="8723" y="144728"/>
                  <a:pt x="9634" y="140752"/>
                  <a:pt x="11430" y="137160"/>
                </a:cubicBezTo>
                <a:cubicBezTo>
                  <a:pt x="13478" y="133064"/>
                  <a:pt x="15167" y="128157"/>
                  <a:pt x="19050" y="125730"/>
                </a:cubicBezTo>
                <a:cubicBezTo>
                  <a:pt x="25861" y="121473"/>
                  <a:pt x="34290" y="120650"/>
                  <a:pt x="41910" y="118110"/>
                </a:cubicBezTo>
                <a:cubicBezTo>
                  <a:pt x="45720" y="116840"/>
                  <a:pt x="49998" y="116528"/>
                  <a:pt x="53340" y="114300"/>
                </a:cubicBezTo>
                <a:cubicBezTo>
                  <a:pt x="57150" y="111760"/>
                  <a:pt x="60586" y="108540"/>
                  <a:pt x="64770" y="106680"/>
                </a:cubicBezTo>
                <a:cubicBezTo>
                  <a:pt x="72110" y="103418"/>
                  <a:pt x="80010" y="101600"/>
                  <a:pt x="87630" y="99060"/>
                </a:cubicBezTo>
                <a:cubicBezTo>
                  <a:pt x="91440" y="97790"/>
                  <a:pt x="95718" y="97478"/>
                  <a:pt x="99060" y="95250"/>
                </a:cubicBezTo>
                <a:cubicBezTo>
                  <a:pt x="125262" y="77782"/>
                  <a:pt x="113232" y="82906"/>
                  <a:pt x="133350" y="76200"/>
                </a:cubicBezTo>
                <a:cubicBezTo>
                  <a:pt x="153670" y="45720"/>
                  <a:pt x="127000" y="82550"/>
                  <a:pt x="152400" y="57150"/>
                </a:cubicBezTo>
                <a:cubicBezTo>
                  <a:pt x="155638" y="53912"/>
                  <a:pt x="157972" y="49816"/>
                  <a:pt x="160020" y="45720"/>
                </a:cubicBezTo>
                <a:cubicBezTo>
                  <a:pt x="161816" y="42128"/>
                  <a:pt x="160990" y="37130"/>
                  <a:pt x="163830" y="34290"/>
                </a:cubicBezTo>
                <a:cubicBezTo>
                  <a:pt x="166670" y="31450"/>
                  <a:pt x="171450" y="31750"/>
                  <a:pt x="175260" y="30480"/>
                </a:cubicBezTo>
                <a:cubicBezTo>
                  <a:pt x="177800" y="26670"/>
                  <a:pt x="178904" y="21322"/>
                  <a:pt x="182880" y="19050"/>
                </a:cubicBezTo>
                <a:cubicBezTo>
                  <a:pt x="188503" y="15837"/>
                  <a:pt x="195682" y="16944"/>
                  <a:pt x="201930" y="15240"/>
                </a:cubicBezTo>
                <a:cubicBezTo>
                  <a:pt x="209679" y="13127"/>
                  <a:pt x="217170" y="10160"/>
                  <a:pt x="224790" y="7620"/>
                </a:cubicBezTo>
                <a:cubicBezTo>
                  <a:pt x="228600" y="6350"/>
                  <a:pt x="232282" y="4598"/>
                  <a:pt x="236220" y="3810"/>
                </a:cubicBezTo>
                <a:lnTo>
                  <a:pt x="255270" y="0"/>
                </a:lnTo>
              </a:path>
            </a:pathLst>
          </a:cu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4" name="Forma libre 63"/>
          <p:cNvSpPr/>
          <p:nvPr/>
        </p:nvSpPr>
        <p:spPr>
          <a:xfrm>
            <a:off x="1902699" y="632459"/>
            <a:ext cx="103223" cy="78129"/>
          </a:xfrm>
          <a:custGeom>
            <a:avLst/>
            <a:gdLst>
              <a:gd name="connsiteX0" fmla="*/ 15240 w 106680"/>
              <a:gd name="connsiteY0" fmla="*/ 0 h 80010"/>
              <a:gd name="connsiteX1" fmla="*/ 3810 w 106680"/>
              <a:gd name="connsiteY1" fmla="*/ 19050 h 80010"/>
              <a:gd name="connsiteX2" fmla="*/ 0 w 106680"/>
              <a:gd name="connsiteY2" fmla="*/ 30480 h 80010"/>
              <a:gd name="connsiteX3" fmla="*/ 3810 w 106680"/>
              <a:gd name="connsiteY3" fmla="*/ 49530 h 80010"/>
              <a:gd name="connsiteX4" fmla="*/ 15240 w 106680"/>
              <a:gd name="connsiteY4" fmla="*/ 53340 h 80010"/>
              <a:gd name="connsiteX5" fmla="*/ 60960 w 106680"/>
              <a:gd name="connsiteY5" fmla="*/ 64770 h 80010"/>
              <a:gd name="connsiteX6" fmla="*/ 95250 w 106680"/>
              <a:gd name="connsiteY6" fmla="*/ 76200 h 80010"/>
              <a:gd name="connsiteX7" fmla="*/ 106680 w 106680"/>
              <a:gd name="connsiteY7" fmla="*/ 80010 h 80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6680" h="80010">
                <a:moveTo>
                  <a:pt x="15240" y="0"/>
                </a:moveTo>
                <a:cubicBezTo>
                  <a:pt x="11430" y="6350"/>
                  <a:pt x="7122" y="12426"/>
                  <a:pt x="3810" y="19050"/>
                </a:cubicBezTo>
                <a:cubicBezTo>
                  <a:pt x="2014" y="22642"/>
                  <a:pt x="0" y="26464"/>
                  <a:pt x="0" y="30480"/>
                </a:cubicBezTo>
                <a:cubicBezTo>
                  <a:pt x="0" y="36956"/>
                  <a:pt x="218" y="44142"/>
                  <a:pt x="3810" y="49530"/>
                </a:cubicBezTo>
                <a:cubicBezTo>
                  <a:pt x="6038" y="52872"/>
                  <a:pt x="11648" y="51544"/>
                  <a:pt x="15240" y="53340"/>
                </a:cubicBezTo>
                <a:cubicBezTo>
                  <a:pt x="45238" y="68339"/>
                  <a:pt x="-483" y="57943"/>
                  <a:pt x="60960" y="64770"/>
                </a:cubicBezTo>
                <a:lnTo>
                  <a:pt x="95250" y="76200"/>
                </a:lnTo>
                <a:lnTo>
                  <a:pt x="106680" y="80010"/>
                </a:lnTo>
              </a:path>
            </a:pathLst>
          </a:cu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5" name="Forma libre 64"/>
          <p:cNvSpPr/>
          <p:nvPr/>
        </p:nvSpPr>
        <p:spPr>
          <a:xfrm>
            <a:off x="2725659" y="243825"/>
            <a:ext cx="132715" cy="63261"/>
          </a:xfrm>
          <a:custGeom>
            <a:avLst/>
            <a:gdLst>
              <a:gd name="connsiteX0" fmla="*/ 0 w 137160"/>
              <a:gd name="connsiteY0" fmla="*/ 64784 h 64784"/>
              <a:gd name="connsiteX1" fmla="*/ 34290 w 137160"/>
              <a:gd name="connsiteY1" fmla="*/ 57164 h 64784"/>
              <a:gd name="connsiteX2" fmla="*/ 64770 w 137160"/>
              <a:gd name="connsiteY2" fmla="*/ 30494 h 64784"/>
              <a:gd name="connsiteX3" fmla="*/ 99060 w 137160"/>
              <a:gd name="connsiteY3" fmla="*/ 22874 h 64784"/>
              <a:gd name="connsiteX4" fmla="*/ 121920 w 137160"/>
              <a:gd name="connsiteY4" fmla="*/ 7634 h 64784"/>
              <a:gd name="connsiteX5" fmla="*/ 137160 w 137160"/>
              <a:gd name="connsiteY5" fmla="*/ 14 h 64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7160" h="64784">
                <a:moveTo>
                  <a:pt x="0" y="64784"/>
                </a:moveTo>
                <a:cubicBezTo>
                  <a:pt x="234" y="64745"/>
                  <a:pt x="29354" y="61113"/>
                  <a:pt x="34290" y="57164"/>
                </a:cubicBezTo>
                <a:cubicBezTo>
                  <a:pt x="50499" y="44197"/>
                  <a:pt x="31082" y="36109"/>
                  <a:pt x="64770" y="30494"/>
                </a:cubicBezTo>
                <a:cubicBezTo>
                  <a:pt x="91591" y="26024"/>
                  <a:pt x="80301" y="29127"/>
                  <a:pt x="99060" y="22874"/>
                </a:cubicBezTo>
                <a:cubicBezTo>
                  <a:pt x="120727" y="1207"/>
                  <a:pt x="99864" y="18662"/>
                  <a:pt x="121920" y="7634"/>
                </a:cubicBezTo>
                <a:cubicBezTo>
                  <a:pt x="138569" y="-690"/>
                  <a:pt x="127617" y="14"/>
                  <a:pt x="137160" y="14"/>
                </a:cubicBezTo>
              </a:path>
            </a:pathLst>
          </a:cu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7" name="Forma libre 66"/>
          <p:cNvSpPr/>
          <p:nvPr/>
        </p:nvSpPr>
        <p:spPr>
          <a:xfrm>
            <a:off x="2241789" y="982979"/>
            <a:ext cx="158521" cy="100451"/>
          </a:xfrm>
          <a:custGeom>
            <a:avLst/>
            <a:gdLst>
              <a:gd name="connsiteX0" fmla="*/ 0 w 163830"/>
              <a:gd name="connsiteY0" fmla="*/ 102870 h 102870"/>
              <a:gd name="connsiteX1" fmla="*/ 26670 w 163830"/>
              <a:gd name="connsiteY1" fmla="*/ 76200 h 102870"/>
              <a:gd name="connsiteX2" fmla="*/ 49530 w 163830"/>
              <a:gd name="connsiteY2" fmla="*/ 68580 h 102870"/>
              <a:gd name="connsiteX3" fmla="*/ 72390 w 163830"/>
              <a:gd name="connsiteY3" fmla="*/ 60960 h 102870"/>
              <a:gd name="connsiteX4" fmla="*/ 83820 w 163830"/>
              <a:gd name="connsiteY4" fmla="*/ 57150 h 102870"/>
              <a:gd name="connsiteX5" fmla="*/ 95250 w 163830"/>
              <a:gd name="connsiteY5" fmla="*/ 53340 h 102870"/>
              <a:gd name="connsiteX6" fmla="*/ 118110 w 163830"/>
              <a:gd name="connsiteY6" fmla="*/ 41910 h 102870"/>
              <a:gd name="connsiteX7" fmla="*/ 133350 w 163830"/>
              <a:gd name="connsiteY7" fmla="*/ 22860 h 102870"/>
              <a:gd name="connsiteX8" fmla="*/ 140970 w 163830"/>
              <a:gd name="connsiteY8" fmla="*/ 11430 h 102870"/>
              <a:gd name="connsiteX9" fmla="*/ 152400 w 163830"/>
              <a:gd name="connsiteY9" fmla="*/ 7620 h 102870"/>
              <a:gd name="connsiteX10" fmla="*/ 163830 w 163830"/>
              <a:gd name="connsiteY10" fmla="*/ 0 h 102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3830" h="102870">
                <a:moveTo>
                  <a:pt x="0" y="102870"/>
                </a:moveTo>
                <a:cubicBezTo>
                  <a:pt x="9186" y="91387"/>
                  <a:pt x="13493" y="82056"/>
                  <a:pt x="26670" y="76200"/>
                </a:cubicBezTo>
                <a:cubicBezTo>
                  <a:pt x="34010" y="72938"/>
                  <a:pt x="41910" y="71120"/>
                  <a:pt x="49530" y="68580"/>
                </a:cubicBezTo>
                <a:lnTo>
                  <a:pt x="72390" y="60960"/>
                </a:lnTo>
                <a:lnTo>
                  <a:pt x="83820" y="57150"/>
                </a:lnTo>
                <a:cubicBezTo>
                  <a:pt x="87630" y="55880"/>
                  <a:pt x="91908" y="55568"/>
                  <a:pt x="95250" y="53340"/>
                </a:cubicBezTo>
                <a:cubicBezTo>
                  <a:pt x="110022" y="43492"/>
                  <a:pt x="102336" y="47168"/>
                  <a:pt x="118110" y="41910"/>
                </a:cubicBezTo>
                <a:cubicBezTo>
                  <a:pt x="125527" y="19658"/>
                  <a:pt x="116116" y="40094"/>
                  <a:pt x="133350" y="22860"/>
                </a:cubicBezTo>
                <a:cubicBezTo>
                  <a:pt x="136588" y="19622"/>
                  <a:pt x="137394" y="14291"/>
                  <a:pt x="140970" y="11430"/>
                </a:cubicBezTo>
                <a:cubicBezTo>
                  <a:pt x="144106" y="8921"/>
                  <a:pt x="148808" y="9416"/>
                  <a:pt x="152400" y="7620"/>
                </a:cubicBezTo>
                <a:cubicBezTo>
                  <a:pt x="156496" y="5572"/>
                  <a:pt x="163830" y="0"/>
                  <a:pt x="163830" y="0"/>
                </a:cubicBezTo>
              </a:path>
            </a:pathLst>
          </a:cu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8" name="Forma libre 67"/>
          <p:cNvSpPr/>
          <p:nvPr/>
        </p:nvSpPr>
        <p:spPr>
          <a:xfrm>
            <a:off x="1552101" y="1165679"/>
            <a:ext cx="121732" cy="63424"/>
          </a:xfrm>
          <a:custGeom>
            <a:avLst/>
            <a:gdLst>
              <a:gd name="connsiteX0" fmla="*/ 125809 w 125809"/>
              <a:gd name="connsiteY0" fmla="*/ 3991 h 64951"/>
              <a:gd name="connsiteX1" fmla="*/ 53419 w 125809"/>
              <a:gd name="connsiteY1" fmla="*/ 3991 h 64951"/>
              <a:gd name="connsiteX2" fmla="*/ 30559 w 125809"/>
              <a:gd name="connsiteY2" fmla="*/ 19231 h 64951"/>
              <a:gd name="connsiteX3" fmla="*/ 19129 w 125809"/>
              <a:gd name="connsiteY3" fmla="*/ 23041 h 64951"/>
              <a:gd name="connsiteX4" fmla="*/ 7699 w 125809"/>
              <a:gd name="connsiteY4" fmla="*/ 45901 h 64951"/>
              <a:gd name="connsiteX5" fmla="*/ 79 w 125809"/>
              <a:gd name="connsiteY5" fmla="*/ 64951 h 64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5809" h="64951">
                <a:moveTo>
                  <a:pt x="125809" y="3991"/>
                </a:moveTo>
                <a:cubicBezTo>
                  <a:pt x="114671" y="3195"/>
                  <a:pt x="72270" y="-4578"/>
                  <a:pt x="53419" y="3991"/>
                </a:cubicBezTo>
                <a:cubicBezTo>
                  <a:pt x="45082" y="7781"/>
                  <a:pt x="39247" y="16335"/>
                  <a:pt x="30559" y="19231"/>
                </a:cubicBezTo>
                <a:lnTo>
                  <a:pt x="19129" y="23041"/>
                </a:lnTo>
                <a:cubicBezTo>
                  <a:pt x="-2709" y="55798"/>
                  <a:pt x="23473" y="14353"/>
                  <a:pt x="7699" y="45901"/>
                </a:cubicBezTo>
                <a:cubicBezTo>
                  <a:pt x="-1330" y="63959"/>
                  <a:pt x="79" y="50248"/>
                  <a:pt x="79" y="64951"/>
                </a:cubicBezTo>
              </a:path>
            </a:pathLst>
          </a:cu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9" name="Forma libre 68"/>
          <p:cNvSpPr/>
          <p:nvPr/>
        </p:nvSpPr>
        <p:spPr>
          <a:xfrm>
            <a:off x="1171179" y="1496000"/>
            <a:ext cx="184327" cy="220803"/>
          </a:xfrm>
          <a:custGeom>
            <a:avLst/>
            <a:gdLst>
              <a:gd name="connsiteX0" fmla="*/ 190500 w 190500"/>
              <a:gd name="connsiteY0" fmla="*/ 0 h 194310"/>
              <a:gd name="connsiteX1" fmla="*/ 186690 w 190500"/>
              <a:gd name="connsiteY1" fmla="*/ 19050 h 194310"/>
              <a:gd name="connsiteX2" fmla="*/ 179070 w 190500"/>
              <a:gd name="connsiteY2" fmla="*/ 41910 h 194310"/>
              <a:gd name="connsiteX3" fmla="*/ 175260 w 190500"/>
              <a:gd name="connsiteY3" fmla="*/ 76200 h 194310"/>
              <a:gd name="connsiteX4" fmla="*/ 171450 w 190500"/>
              <a:gd name="connsiteY4" fmla="*/ 114300 h 194310"/>
              <a:gd name="connsiteX5" fmla="*/ 167640 w 190500"/>
              <a:gd name="connsiteY5" fmla="*/ 129540 h 194310"/>
              <a:gd name="connsiteX6" fmla="*/ 163830 w 190500"/>
              <a:gd name="connsiteY6" fmla="*/ 175260 h 194310"/>
              <a:gd name="connsiteX7" fmla="*/ 152400 w 190500"/>
              <a:gd name="connsiteY7" fmla="*/ 182880 h 194310"/>
              <a:gd name="connsiteX8" fmla="*/ 121920 w 190500"/>
              <a:gd name="connsiteY8" fmla="*/ 190500 h 194310"/>
              <a:gd name="connsiteX9" fmla="*/ 106680 w 190500"/>
              <a:gd name="connsiteY9" fmla="*/ 194310 h 194310"/>
              <a:gd name="connsiteX10" fmla="*/ 34290 w 190500"/>
              <a:gd name="connsiteY10" fmla="*/ 190500 h 194310"/>
              <a:gd name="connsiteX11" fmla="*/ 22860 w 190500"/>
              <a:gd name="connsiteY11" fmla="*/ 182880 h 194310"/>
              <a:gd name="connsiteX12" fmla="*/ 0 w 190500"/>
              <a:gd name="connsiteY12" fmla="*/ 179070 h 194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0500" h="194310">
                <a:moveTo>
                  <a:pt x="190500" y="0"/>
                </a:moveTo>
                <a:cubicBezTo>
                  <a:pt x="189230" y="6350"/>
                  <a:pt x="188394" y="12802"/>
                  <a:pt x="186690" y="19050"/>
                </a:cubicBezTo>
                <a:cubicBezTo>
                  <a:pt x="184577" y="26799"/>
                  <a:pt x="179070" y="41910"/>
                  <a:pt x="179070" y="41910"/>
                </a:cubicBezTo>
                <a:cubicBezTo>
                  <a:pt x="177800" y="53340"/>
                  <a:pt x="176464" y="64763"/>
                  <a:pt x="175260" y="76200"/>
                </a:cubicBezTo>
                <a:cubicBezTo>
                  <a:pt x="173924" y="88893"/>
                  <a:pt x="173255" y="101665"/>
                  <a:pt x="171450" y="114300"/>
                </a:cubicBezTo>
                <a:cubicBezTo>
                  <a:pt x="170709" y="119484"/>
                  <a:pt x="168910" y="124460"/>
                  <a:pt x="167640" y="129540"/>
                </a:cubicBezTo>
                <a:cubicBezTo>
                  <a:pt x="166370" y="144780"/>
                  <a:pt x="168031" y="160556"/>
                  <a:pt x="163830" y="175260"/>
                </a:cubicBezTo>
                <a:cubicBezTo>
                  <a:pt x="162572" y="179663"/>
                  <a:pt x="156496" y="180832"/>
                  <a:pt x="152400" y="182880"/>
                </a:cubicBezTo>
                <a:cubicBezTo>
                  <a:pt x="144230" y="186965"/>
                  <a:pt x="129745" y="188761"/>
                  <a:pt x="121920" y="190500"/>
                </a:cubicBezTo>
                <a:cubicBezTo>
                  <a:pt x="116808" y="191636"/>
                  <a:pt x="111760" y="193040"/>
                  <a:pt x="106680" y="194310"/>
                </a:cubicBezTo>
                <a:cubicBezTo>
                  <a:pt x="82550" y="193040"/>
                  <a:pt x="58232" y="193765"/>
                  <a:pt x="34290" y="190500"/>
                </a:cubicBezTo>
                <a:cubicBezTo>
                  <a:pt x="29753" y="189881"/>
                  <a:pt x="27147" y="184488"/>
                  <a:pt x="22860" y="182880"/>
                </a:cubicBezTo>
                <a:cubicBezTo>
                  <a:pt x="12036" y="178821"/>
                  <a:pt x="8428" y="179070"/>
                  <a:pt x="0" y="179070"/>
                </a:cubicBezTo>
              </a:path>
            </a:pathLst>
          </a:cu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0" name="Forma libre 69"/>
          <p:cNvSpPr/>
          <p:nvPr/>
        </p:nvSpPr>
        <p:spPr>
          <a:xfrm>
            <a:off x="2626599" y="1558289"/>
            <a:ext cx="81349" cy="186021"/>
          </a:xfrm>
          <a:custGeom>
            <a:avLst/>
            <a:gdLst>
              <a:gd name="connsiteX0" fmla="*/ 0 w 84073"/>
              <a:gd name="connsiteY0" fmla="*/ 0 h 190500"/>
              <a:gd name="connsiteX1" fmla="*/ 7620 w 84073"/>
              <a:gd name="connsiteY1" fmla="*/ 19050 h 190500"/>
              <a:gd name="connsiteX2" fmla="*/ 15240 w 84073"/>
              <a:gd name="connsiteY2" fmla="*/ 30480 h 190500"/>
              <a:gd name="connsiteX3" fmla="*/ 19050 w 84073"/>
              <a:gd name="connsiteY3" fmla="*/ 41910 h 190500"/>
              <a:gd name="connsiteX4" fmla="*/ 41910 w 84073"/>
              <a:gd name="connsiteY4" fmla="*/ 57150 h 190500"/>
              <a:gd name="connsiteX5" fmla="*/ 53340 w 84073"/>
              <a:gd name="connsiteY5" fmla="*/ 64770 h 190500"/>
              <a:gd name="connsiteX6" fmla="*/ 64770 w 84073"/>
              <a:gd name="connsiteY6" fmla="*/ 72390 h 190500"/>
              <a:gd name="connsiteX7" fmla="*/ 76200 w 84073"/>
              <a:gd name="connsiteY7" fmla="*/ 144780 h 190500"/>
              <a:gd name="connsiteX8" fmla="*/ 83820 w 84073"/>
              <a:gd name="connsiteY8" fmla="*/ 190500 h 19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4073" h="190500">
                <a:moveTo>
                  <a:pt x="0" y="0"/>
                </a:moveTo>
                <a:cubicBezTo>
                  <a:pt x="2540" y="6350"/>
                  <a:pt x="4561" y="12933"/>
                  <a:pt x="7620" y="19050"/>
                </a:cubicBezTo>
                <a:cubicBezTo>
                  <a:pt x="9668" y="23146"/>
                  <a:pt x="13192" y="26384"/>
                  <a:pt x="15240" y="30480"/>
                </a:cubicBezTo>
                <a:cubicBezTo>
                  <a:pt x="17036" y="34072"/>
                  <a:pt x="16210" y="39070"/>
                  <a:pt x="19050" y="41910"/>
                </a:cubicBezTo>
                <a:cubicBezTo>
                  <a:pt x="25526" y="48386"/>
                  <a:pt x="34290" y="52070"/>
                  <a:pt x="41910" y="57150"/>
                </a:cubicBezTo>
                <a:lnTo>
                  <a:pt x="53340" y="64770"/>
                </a:lnTo>
                <a:lnTo>
                  <a:pt x="64770" y="72390"/>
                </a:lnTo>
                <a:cubicBezTo>
                  <a:pt x="81920" y="123841"/>
                  <a:pt x="62922" y="60685"/>
                  <a:pt x="76200" y="144780"/>
                </a:cubicBezTo>
                <a:cubicBezTo>
                  <a:pt x="86230" y="208301"/>
                  <a:pt x="83820" y="127891"/>
                  <a:pt x="83820" y="190500"/>
                </a:cubicBezTo>
              </a:path>
            </a:pathLst>
          </a:cu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1" name="Elipse 70"/>
          <p:cNvSpPr/>
          <p:nvPr/>
        </p:nvSpPr>
        <p:spPr>
          <a:xfrm>
            <a:off x="2725660" y="1843389"/>
            <a:ext cx="57358" cy="51534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2" name="Forma libre 71"/>
          <p:cNvSpPr/>
          <p:nvPr/>
        </p:nvSpPr>
        <p:spPr>
          <a:xfrm>
            <a:off x="2462769" y="2095499"/>
            <a:ext cx="103223" cy="45719"/>
          </a:xfrm>
          <a:custGeom>
            <a:avLst/>
            <a:gdLst>
              <a:gd name="connsiteX0" fmla="*/ 0 w 106680"/>
              <a:gd name="connsiteY0" fmla="*/ 0 h 38179"/>
              <a:gd name="connsiteX1" fmla="*/ 19050 w 106680"/>
              <a:gd name="connsiteY1" fmla="*/ 11430 h 38179"/>
              <a:gd name="connsiteX2" fmla="*/ 41910 w 106680"/>
              <a:gd name="connsiteY2" fmla="*/ 15240 h 38179"/>
              <a:gd name="connsiteX3" fmla="*/ 64770 w 106680"/>
              <a:gd name="connsiteY3" fmla="*/ 22860 h 38179"/>
              <a:gd name="connsiteX4" fmla="*/ 76200 w 106680"/>
              <a:gd name="connsiteY4" fmla="*/ 26670 h 38179"/>
              <a:gd name="connsiteX5" fmla="*/ 87630 w 106680"/>
              <a:gd name="connsiteY5" fmla="*/ 30480 h 38179"/>
              <a:gd name="connsiteX6" fmla="*/ 106680 w 106680"/>
              <a:gd name="connsiteY6" fmla="*/ 38100 h 38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680" h="38179">
                <a:moveTo>
                  <a:pt x="0" y="0"/>
                </a:moveTo>
                <a:cubicBezTo>
                  <a:pt x="6350" y="3810"/>
                  <a:pt x="12091" y="8899"/>
                  <a:pt x="19050" y="11430"/>
                </a:cubicBezTo>
                <a:cubicBezTo>
                  <a:pt x="26310" y="14070"/>
                  <a:pt x="34416" y="13366"/>
                  <a:pt x="41910" y="15240"/>
                </a:cubicBezTo>
                <a:cubicBezTo>
                  <a:pt x="49702" y="17188"/>
                  <a:pt x="57150" y="20320"/>
                  <a:pt x="64770" y="22860"/>
                </a:cubicBezTo>
                <a:lnTo>
                  <a:pt x="76200" y="26670"/>
                </a:lnTo>
                <a:cubicBezTo>
                  <a:pt x="80010" y="27940"/>
                  <a:pt x="84288" y="28252"/>
                  <a:pt x="87630" y="30480"/>
                </a:cubicBezTo>
                <a:cubicBezTo>
                  <a:pt x="101173" y="39509"/>
                  <a:pt x="94481" y="38100"/>
                  <a:pt x="106680" y="38100"/>
                </a:cubicBezTo>
              </a:path>
            </a:pathLst>
          </a:cu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3" name="Forma libre 72"/>
          <p:cNvSpPr/>
          <p:nvPr/>
        </p:nvSpPr>
        <p:spPr>
          <a:xfrm>
            <a:off x="2893299" y="2232659"/>
            <a:ext cx="589846" cy="208344"/>
          </a:xfrm>
          <a:custGeom>
            <a:avLst/>
            <a:gdLst>
              <a:gd name="connsiteX0" fmla="*/ 0 w 609600"/>
              <a:gd name="connsiteY0" fmla="*/ 213360 h 213360"/>
              <a:gd name="connsiteX1" fmla="*/ 41910 w 609600"/>
              <a:gd name="connsiteY1" fmla="*/ 201930 h 213360"/>
              <a:gd name="connsiteX2" fmla="*/ 53340 w 609600"/>
              <a:gd name="connsiteY2" fmla="*/ 198120 h 213360"/>
              <a:gd name="connsiteX3" fmla="*/ 110490 w 609600"/>
              <a:gd name="connsiteY3" fmla="*/ 194310 h 213360"/>
              <a:gd name="connsiteX4" fmla="*/ 125730 w 609600"/>
              <a:gd name="connsiteY4" fmla="*/ 179070 h 213360"/>
              <a:gd name="connsiteX5" fmla="*/ 137160 w 609600"/>
              <a:gd name="connsiteY5" fmla="*/ 171450 h 213360"/>
              <a:gd name="connsiteX6" fmla="*/ 144780 w 609600"/>
              <a:gd name="connsiteY6" fmla="*/ 160020 h 213360"/>
              <a:gd name="connsiteX7" fmla="*/ 156210 w 609600"/>
              <a:gd name="connsiteY7" fmla="*/ 148590 h 213360"/>
              <a:gd name="connsiteX8" fmla="*/ 163830 w 609600"/>
              <a:gd name="connsiteY8" fmla="*/ 125730 h 213360"/>
              <a:gd name="connsiteX9" fmla="*/ 198120 w 609600"/>
              <a:gd name="connsiteY9" fmla="*/ 110490 h 213360"/>
              <a:gd name="connsiteX10" fmla="*/ 327660 w 609600"/>
              <a:gd name="connsiteY10" fmla="*/ 110490 h 213360"/>
              <a:gd name="connsiteX11" fmla="*/ 346710 w 609600"/>
              <a:gd name="connsiteY11" fmla="*/ 114300 h 213360"/>
              <a:gd name="connsiteX12" fmla="*/ 369570 w 609600"/>
              <a:gd name="connsiteY12" fmla="*/ 121920 h 213360"/>
              <a:gd name="connsiteX13" fmla="*/ 384810 w 609600"/>
              <a:gd name="connsiteY13" fmla="*/ 125730 h 213360"/>
              <a:gd name="connsiteX14" fmla="*/ 441960 w 609600"/>
              <a:gd name="connsiteY14" fmla="*/ 121920 h 213360"/>
              <a:gd name="connsiteX15" fmla="*/ 449580 w 609600"/>
              <a:gd name="connsiteY15" fmla="*/ 110490 h 213360"/>
              <a:gd name="connsiteX16" fmla="*/ 472440 w 609600"/>
              <a:gd name="connsiteY16" fmla="*/ 95250 h 213360"/>
              <a:gd name="connsiteX17" fmla="*/ 483870 w 609600"/>
              <a:gd name="connsiteY17" fmla="*/ 87630 h 213360"/>
              <a:gd name="connsiteX18" fmla="*/ 495300 w 609600"/>
              <a:gd name="connsiteY18" fmla="*/ 64770 h 213360"/>
              <a:gd name="connsiteX19" fmla="*/ 556260 w 609600"/>
              <a:gd name="connsiteY19" fmla="*/ 53340 h 213360"/>
              <a:gd name="connsiteX20" fmla="*/ 563880 w 609600"/>
              <a:gd name="connsiteY20" fmla="*/ 41910 h 213360"/>
              <a:gd name="connsiteX21" fmla="*/ 575310 w 609600"/>
              <a:gd name="connsiteY21" fmla="*/ 34290 h 213360"/>
              <a:gd name="connsiteX22" fmla="*/ 590550 w 609600"/>
              <a:gd name="connsiteY22" fmla="*/ 11430 h 213360"/>
              <a:gd name="connsiteX23" fmla="*/ 609600 w 609600"/>
              <a:gd name="connsiteY23" fmla="*/ 0 h 213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609600" h="213360">
                <a:moveTo>
                  <a:pt x="0" y="213360"/>
                </a:moveTo>
                <a:cubicBezTo>
                  <a:pt x="26926" y="207975"/>
                  <a:pt x="12907" y="211598"/>
                  <a:pt x="41910" y="201930"/>
                </a:cubicBezTo>
                <a:cubicBezTo>
                  <a:pt x="45720" y="200660"/>
                  <a:pt x="49333" y="198387"/>
                  <a:pt x="53340" y="198120"/>
                </a:cubicBezTo>
                <a:lnTo>
                  <a:pt x="110490" y="194310"/>
                </a:lnTo>
                <a:cubicBezTo>
                  <a:pt x="135428" y="185997"/>
                  <a:pt x="110952" y="197543"/>
                  <a:pt x="125730" y="179070"/>
                </a:cubicBezTo>
                <a:cubicBezTo>
                  <a:pt x="128591" y="175494"/>
                  <a:pt x="133350" y="173990"/>
                  <a:pt x="137160" y="171450"/>
                </a:cubicBezTo>
                <a:cubicBezTo>
                  <a:pt x="139700" y="167640"/>
                  <a:pt x="141849" y="163538"/>
                  <a:pt x="144780" y="160020"/>
                </a:cubicBezTo>
                <a:cubicBezTo>
                  <a:pt x="148229" y="155881"/>
                  <a:pt x="153593" y="153300"/>
                  <a:pt x="156210" y="148590"/>
                </a:cubicBezTo>
                <a:cubicBezTo>
                  <a:pt x="160111" y="141569"/>
                  <a:pt x="161290" y="133350"/>
                  <a:pt x="163830" y="125730"/>
                </a:cubicBezTo>
                <a:cubicBezTo>
                  <a:pt x="170878" y="104586"/>
                  <a:pt x="163655" y="114798"/>
                  <a:pt x="198120" y="110490"/>
                </a:cubicBezTo>
                <a:cubicBezTo>
                  <a:pt x="246173" y="94472"/>
                  <a:pt x="212852" y="104112"/>
                  <a:pt x="327660" y="110490"/>
                </a:cubicBezTo>
                <a:cubicBezTo>
                  <a:pt x="334126" y="110849"/>
                  <a:pt x="340462" y="112596"/>
                  <a:pt x="346710" y="114300"/>
                </a:cubicBezTo>
                <a:cubicBezTo>
                  <a:pt x="354459" y="116413"/>
                  <a:pt x="361778" y="119972"/>
                  <a:pt x="369570" y="121920"/>
                </a:cubicBezTo>
                <a:lnTo>
                  <a:pt x="384810" y="125730"/>
                </a:lnTo>
                <a:cubicBezTo>
                  <a:pt x="403860" y="124460"/>
                  <a:pt x="423375" y="126293"/>
                  <a:pt x="441960" y="121920"/>
                </a:cubicBezTo>
                <a:cubicBezTo>
                  <a:pt x="446417" y="120871"/>
                  <a:pt x="446134" y="113505"/>
                  <a:pt x="449580" y="110490"/>
                </a:cubicBezTo>
                <a:cubicBezTo>
                  <a:pt x="456472" y="104459"/>
                  <a:pt x="464820" y="100330"/>
                  <a:pt x="472440" y="95250"/>
                </a:cubicBezTo>
                <a:lnTo>
                  <a:pt x="483870" y="87630"/>
                </a:lnTo>
                <a:cubicBezTo>
                  <a:pt x="485946" y="81402"/>
                  <a:pt x="489080" y="68657"/>
                  <a:pt x="495300" y="64770"/>
                </a:cubicBezTo>
                <a:cubicBezTo>
                  <a:pt x="510841" y="55057"/>
                  <a:pt x="541037" y="54862"/>
                  <a:pt x="556260" y="53340"/>
                </a:cubicBezTo>
                <a:cubicBezTo>
                  <a:pt x="558800" y="49530"/>
                  <a:pt x="560642" y="45148"/>
                  <a:pt x="563880" y="41910"/>
                </a:cubicBezTo>
                <a:cubicBezTo>
                  <a:pt x="567118" y="38672"/>
                  <a:pt x="572295" y="37736"/>
                  <a:pt x="575310" y="34290"/>
                </a:cubicBezTo>
                <a:cubicBezTo>
                  <a:pt x="581341" y="27398"/>
                  <a:pt x="581862" y="14326"/>
                  <a:pt x="590550" y="11430"/>
                </a:cubicBezTo>
                <a:cubicBezTo>
                  <a:pt x="605388" y="6484"/>
                  <a:pt x="599140" y="10460"/>
                  <a:pt x="609600" y="0"/>
                </a:cubicBezTo>
              </a:path>
            </a:pathLst>
          </a:cu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4" name="Forma libre 73"/>
          <p:cNvSpPr/>
          <p:nvPr/>
        </p:nvSpPr>
        <p:spPr>
          <a:xfrm>
            <a:off x="2568692" y="2750819"/>
            <a:ext cx="45719" cy="159978"/>
          </a:xfrm>
          <a:custGeom>
            <a:avLst/>
            <a:gdLst>
              <a:gd name="connsiteX0" fmla="*/ 38857 w 42729"/>
              <a:gd name="connsiteY0" fmla="*/ 163830 h 163830"/>
              <a:gd name="connsiteX1" fmla="*/ 38857 w 42729"/>
              <a:gd name="connsiteY1" fmla="*/ 45720 h 163830"/>
              <a:gd name="connsiteX2" fmla="*/ 15997 w 42729"/>
              <a:gd name="connsiteY2" fmla="*/ 34290 h 163830"/>
              <a:gd name="connsiteX3" fmla="*/ 12187 w 42729"/>
              <a:gd name="connsiteY3" fmla="*/ 22860 h 163830"/>
              <a:gd name="connsiteX4" fmla="*/ 757 w 42729"/>
              <a:gd name="connsiteY4" fmla="*/ 11430 h 163830"/>
              <a:gd name="connsiteX5" fmla="*/ 757 w 42729"/>
              <a:gd name="connsiteY5" fmla="*/ 0 h 163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729" h="163830">
                <a:moveTo>
                  <a:pt x="38857" y="163830"/>
                </a:moveTo>
                <a:cubicBezTo>
                  <a:pt x="40313" y="137630"/>
                  <a:pt x="46790" y="75469"/>
                  <a:pt x="38857" y="45720"/>
                </a:cubicBezTo>
                <a:cubicBezTo>
                  <a:pt x="37416" y="40316"/>
                  <a:pt x="20079" y="35651"/>
                  <a:pt x="15997" y="34290"/>
                </a:cubicBezTo>
                <a:cubicBezTo>
                  <a:pt x="14727" y="30480"/>
                  <a:pt x="14415" y="26202"/>
                  <a:pt x="12187" y="22860"/>
                </a:cubicBezTo>
                <a:cubicBezTo>
                  <a:pt x="9198" y="18377"/>
                  <a:pt x="3167" y="16249"/>
                  <a:pt x="757" y="11430"/>
                </a:cubicBezTo>
                <a:cubicBezTo>
                  <a:pt x="-947" y="8022"/>
                  <a:pt x="757" y="3810"/>
                  <a:pt x="757" y="0"/>
                </a:cubicBezTo>
              </a:path>
            </a:pathLst>
          </a:cu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5" name="Forma libre 74"/>
          <p:cNvSpPr/>
          <p:nvPr/>
        </p:nvSpPr>
        <p:spPr>
          <a:xfrm>
            <a:off x="1597899" y="1520188"/>
            <a:ext cx="132715" cy="45719"/>
          </a:xfrm>
          <a:custGeom>
            <a:avLst/>
            <a:gdLst>
              <a:gd name="connsiteX0" fmla="*/ 0 w 137160"/>
              <a:gd name="connsiteY0" fmla="*/ 41910 h 41910"/>
              <a:gd name="connsiteX1" fmla="*/ 45720 w 137160"/>
              <a:gd name="connsiteY1" fmla="*/ 30480 h 41910"/>
              <a:gd name="connsiteX2" fmla="*/ 53340 w 137160"/>
              <a:gd name="connsiteY2" fmla="*/ 19050 h 41910"/>
              <a:gd name="connsiteX3" fmla="*/ 76200 w 137160"/>
              <a:gd name="connsiteY3" fmla="*/ 11430 h 41910"/>
              <a:gd name="connsiteX4" fmla="*/ 87630 w 137160"/>
              <a:gd name="connsiteY4" fmla="*/ 7620 h 41910"/>
              <a:gd name="connsiteX5" fmla="*/ 99060 w 137160"/>
              <a:gd name="connsiteY5" fmla="*/ 0 h 41910"/>
              <a:gd name="connsiteX6" fmla="*/ 121920 w 137160"/>
              <a:gd name="connsiteY6" fmla="*/ 7620 h 41910"/>
              <a:gd name="connsiteX7" fmla="*/ 137160 w 137160"/>
              <a:gd name="connsiteY7" fmla="*/ 11430 h 41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7160" h="41910">
                <a:moveTo>
                  <a:pt x="0" y="41910"/>
                </a:moveTo>
                <a:cubicBezTo>
                  <a:pt x="19064" y="39792"/>
                  <a:pt x="32596" y="43604"/>
                  <a:pt x="45720" y="30480"/>
                </a:cubicBezTo>
                <a:cubicBezTo>
                  <a:pt x="48958" y="27242"/>
                  <a:pt x="49457" y="21477"/>
                  <a:pt x="53340" y="19050"/>
                </a:cubicBezTo>
                <a:cubicBezTo>
                  <a:pt x="60151" y="14793"/>
                  <a:pt x="68580" y="13970"/>
                  <a:pt x="76200" y="11430"/>
                </a:cubicBezTo>
                <a:cubicBezTo>
                  <a:pt x="80010" y="10160"/>
                  <a:pt x="84288" y="9848"/>
                  <a:pt x="87630" y="7620"/>
                </a:cubicBezTo>
                <a:lnTo>
                  <a:pt x="99060" y="0"/>
                </a:lnTo>
                <a:lnTo>
                  <a:pt x="121920" y="7620"/>
                </a:lnTo>
                <a:cubicBezTo>
                  <a:pt x="134555" y="11832"/>
                  <a:pt x="129334" y="11430"/>
                  <a:pt x="137160" y="11430"/>
                </a:cubicBezTo>
              </a:path>
            </a:pathLst>
          </a:cu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6" name="Forma libre 75"/>
          <p:cNvSpPr/>
          <p:nvPr/>
        </p:nvSpPr>
        <p:spPr>
          <a:xfrm>
            <a:off x="1849359" y="807719"/>
            <a:ext cx="247847" cy="45719"/>
          </a:xfrm>
          <a:custGeom>
            <a:avLst/>
            <a:gdLst>
              <a:gd name="connsiteX0" fmla="*/ 0 w 278130"/>
              <a:gd name="connsiteY0" fmla="*/ 26670 h 30937"/>
              <a:gd name="connsiteX1" fmla="*/ 72390 w 278130"/>
              <a:gd name="connsiteY1" fmla="*/ 22860 h 30937"/>
              <a:gd name="connsiteX2" fmla="*/ 83820 w 278130"/>
              <a:gd name="connsiteY2" fmla="*/ 19050 h 30937"/>
              <a:gd name="connsiteX3" fmla="*/ 95250 w 278130"/>
              <a:gd name="connsiteY3" fmla="*/ 7620 h 30937"/>
              <a:gd name="connsiteX4" fmla="*/ 118110 w 278130"/>
              <a:gd name="connsiteY4" fmla="*/ 0 h 30937"/>
              <a:gd name="connsiteX5" fmla="*/ 144780 w 278130"/>
              <a:gd name="connsiteY5" fmla="*/ 7620 h 30937"/>
              <a:gd name="connsiteX6" fmla="*/ 156210 w 278130"/>
              <a:gd name="connsiteY6" fmla="*/ 11430 h 30937"/>
              <a:gd name="connsiteX7" fmla="*/ 194310 w 278130"/>
              <a:gd name="connsiteY7" fmla="*/ 15240 h 30937"/>
              <a:gd name="connsiteX8" fmla="*/ 205740 w 278130"/>
              <a:gd name="connsiteY8" fmla="*/ 19050 h 30937"/>
              <a:gd name="connsiteX9" fmla="*/ 228600 w 278130"/>
              <a:gd name="connsiteY9" fmla="*/ 30480 h 30937"/>
              <a:gd name="connsiteX10" fmla="*/ 278130 w 278130"/>
              <a:gd name="connsiteY10" fmla="*/ 30480 h 30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8130" h="30937">
                <a:moveTo>
                  <a:pt x="0" y="26670"/>
                </a:moveTo>
                <a:cubicBezTo>
                  <a:pt x="24130" y="25400"/>
                  <a:pt x="48326" y="25048"/>
                  <a:pt x="72390" y="22860"/>
                </a:cubicBezTo>
                <a:cubicBezTo>
                  <a:pt x="76390" y="22496"/>
                  <a:pt x="80478" y="21278"/>
                  <a:pt x="83820" y="19050"/>
                </a:cubicBezTo>
                <a:cubicBezTo>
                  <a:pt x="88303" y="16061"/>
                  <a:pt x="90540" y="10237"/>
                  <a:pt x="95250" y="7620"/>
                </a:cubicBezTo>
                <a:cubicBezTo>
                  <a:pt x="102271" y="3719"/>
                  <a:pt x="118110" y="0"/>
                  <a:pt x="118110" y="0"/>
                </a:cubicBezTo>
                <a:cubicBezTo>
                  <a:pt x="145515" y="9135"/>
                  <a:pt x="111292" y="-1948"/>
                  <a:pt x="144780" y="7620"/>
                </a:cubicBezTo>
                <a:cubicBezTo>
                  <a:pt x="148642" y="8723"/>
                  <a:pt x="152241" y="10819"/>
                  <a:pt x="156210" y="11430"/>
                </a:cubicBezTo>
                <a:cubicBezTo>
                  <a:pt x="168825" y="13371"/>
                  <a:pt x="181610" y="13970"/>
                  <a:pt x="194310" y="15240"/>
                </a:cubicBezTo>
                <a:cubicBezTo>
                  <a:pt x="198120" y="16510"/>
                  <a:pt x="202148" y="17254"/>
                  <a:pt x="205740" y="19050"/>
                </a:cubicBezTo>
                <a:cubicBezTo>
                  <a:pt x="215005" y="23683"/>
                  <a:pt x="217655" y="29796"/>
                  <a:pt x="228600" y="30480"/>
                </a:cubicBezTo>
                <a:cubicBezTo>
                  <a:pt x="245078" y="31510"/>
                  <a:pt x="261620" y="30480"/>
                  <a:pt x="278130" y="30480"/>
                </a:cubicBezTo>
              </a:path>
            </a:pathLst>
          </a:cu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8" name="Forma libre 77"/>
          <p:cNvSpPr/>
          <p:nvPr/>
        </p:nvSpPr>
        <p:spPr>
          <a:xfrm>
            <a:off x="769219" y="2537459"/>
            <a:ext cx="45719" cy="63247"/>
          </a:xfrm>
          <a:custGeom>
            <a:avLst/>
            <a:gdLst>
              <a:gd name="connsiteX0" fmla="*/ 11435 w 11435"/>
              <a:gd name="connsiteY0" fmla="*/ 0 h 64770"/>
              <a:gd name="connsiteX1" fmla="*/ 7625 w 11435"/>
              <a:gd name="connsiteY1" fmla="*/ 45720 h 64770"/>
              <a:gd name="connsiteX2" fmla="*/ 5720 w 11435"/>
              <a:gd name="connsiteY2" fmla="*/ 51435 h 64770"/>
              <a:gd name="connsiteX3" fmla="*/ 1910 w 11435"/>
              <a:gd name="connsiteY3" fmla="*/ 57150 h 64770"/>
              <a:gd name="connsiteX4" fmla="*/ 5 w 11435"/>
              <a:gd name="connsiteY4" fmla="*/ 64770 h 64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35" h="64770">
                <a:moveTo>
                  <a:pt x="11435" y="0"/>
                </a:moveTo>
                <a:cubicBezTo>
                  <a:pt x="10563" y="15699"/>
                  <a:pt x="10991" y="30572"/>
                  <a:pt x="7625" y="45720"/>
                </a:cubicBezTo>
                <a:cubicBezTo>
                  <a:pt x="7189" y="47680"/>
                  <a:pt x="6618" y="49639"/>
                  <a:pt x="5720" y="51435"/>
                </a:cubicBezTo>
                <a:cubicBezTo>
                  <a:pt x="4696" y="53483"/>
                  <a:pt x="2934" y="55102"/>
                  <a:pt x="1910" y="57150"/>
                </a:cubicBezTo>
                <a:cubicBezTo>
                  <a:pt x="-196" y="61362"/>
                  <a:pt x="5" y="61523"/>
                  <a:pt x="5" y="64770"/>
                </a:cubicBezTo>
              </a:path>
            </a:pathLst>
          </a:cu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9" name="Forma libre 78"/>
          <p:cNvSpPr/>
          <p:nvPr/>
        </p:nvSpPr>
        <p:spPr>
          <a:xfrm>
            <a:off x="1101329" y="2700019"/>
            <a:ext cx="250684" cy="329878"/>
          </a:xfrm>
          <a:custGeom>
            <a:avLst/>
            <a:gdLst>
              <a:gd name="connsiteX0" fmla="*/ 177800 w 259080"/>
              <a:gd name="connsiteY0" fmla="*/ 0 h 337820"/>
              <a:gd name="connsiteX1" fmla="*/ 149860 w 259080"/>
              <a:gd name="connsiteY1" fmla="*/ 2540 h 337820"/>
              <a:gd name="connsiteX2" fmla="*/ 142240 w 259080"/>
              <a:gd name="connsiteY2" fmla="*/ 5080 h 337820"/>
              <a:gd name="connsiteX3" fmla="*/ 139700 w 259080"/>
              <a:gd name="connsiteY3" fmla="*/ 12700 h 337820"/>
              <a:gd name="connsiteX4" fmla="*/ 137160 w 259080"/>
              <a:gd name="connsiteY4" fmla="*/ 25400 h 337820"/>
              <a:gd name="connsiteX5" fmla="*/ 129540 w 259080"/>
              <a:gd name="connsiteY5" fmla="*/ 30480 h 337820"/>
              <a:gd name="connsiteX6" fmla="*/ 116840 w 259080"/>
              <a:gd name="connsiteY6" fmla="*/ 43180 h 337820"/>
              <a:gd name="connsiteX7" fmla="*/ 93980 w 259080"/>
              <a:gd name="connsiteY7" fmla="*/ 38100 h 337820"/>
              <a:gd name="connsiteX8" fmla="*/ 66040 w 259080"/>
              <a:gd name="connsiteY8" fmla="*/ 35560 h 337820"/>
              <a:gd name="connsiteX9" fmla="*/ 58420 w 259080"/>
              <a:gd name="connsiteY9" fmla="*/ 33020 h 337820"/>
              <a:gd name="connsiteX10" fmla="*/ 22860 w 259080"/>
              <a:gd name="connsiteY10" fmla="*/ 38100 h 337820"/>
              <a:gd name="connsiteX11" fmla="*/ 17780 w 259080"/>
              <a:gd name="connsiteY11" fmla="*/ 147320 h 337820"/>
              <a:gd name="connsiteX12" fmla="*/ 12700 w 259080"/>
              <a:gd name="connsiteY12" fmla="*/ 162560 h 337820"/>
              <a:gd name="connsiteX13" fmla="*/ 7620 w 259080"/>
              <a:gd name="connsiteY13" fmla="*/ 170180 h 337820"/>
              <a:gd name="connsiteX14" fmla="*/ 5080 w 259080"/>
              <a:gd name="connsiteY14" fmla="*/ 195580 h 337820"/>
              <a:gd name="connsiteX15" fmla="*/ 0 w 259080"/>
              <a:gd name="connsiteY15" fmla="*/ 210820 h 337820"/>
              <a:gd name="connsiteX16" fmla="*/ 2540 w 259080"/>
              <a:gd name="connsiteY16" fmla="*/ 218440 h 337820"/>
              <a:gd name="connsiteX17" fmla="*/ 17780 w 259080"/>
              <a:gd name="connsiteY17" fmla="*/ 223520 h 337820"/>
              <a:gd name="connsiteX18" fmla="*/ 40640 w 259080"/>
              <a:gd name="connsiteY18" fmla="*/ 231140 h 337820"/>
              <a:gd name="connsiteX19" fmla="*/ 48260 w 259080"/>
              <a:gd name="connsiteY19" fmla="*/ 233680 h 337820"/>
              <a:gd name="connsiteX20" fmla="*/ 167640 w 259080"/>
              <a:gd name="connsiteY20" fmla="*/ 236220 h 337820"/>
              <a:gd name="connsiteX21" fmla="*/ 185420 w 259080"/>
              <a:gd name="connsiteY21" fmla="*/ 238760 h 337820"/>
              <a:gd name="connsiteX22" fmla="*/ 193040 w 259080"/>
              <a:gd name="connsiteY22" fmla="*/ 241300 h 337820"/>
              <a:gd name="connsiteX23" fmla="*/ 198120 w 259080"/>
              <a:gd name="connsiteY23" fmla="*/ 248920 h 337820"/>
              <a:gd name="connsiteX24" fmla="*/ 213360 w 259080"/>
              <a:gd name="connsiteY24" fmla="*/ 254000 h 337820"/>
              <a:gd name="connsiteX25" fmla="*/ 228600 w 259080"/>
              <a:gd name="connsiteY25" fmla="*/ 261620 h 337820"/>
              <a:gd name="connsiteX26" fmla="*/ 233680 w 259080"/>
              <a:gd name="connsiteY26" fmla="*/ 276860 h 337820"/>
              <a:gd name="connsiteX27" fmla="*/ 236220 w 259080"/>
              <a:gd name="connsiteY27" fmla="*/ 287020 h 337820"/>
              <a:gd name="connsiteX28" fmla="*/ 238760 w 259080"/>
              <a:gd name="connsiteY28" fmla="*/ 299720 h 337820"/>
              <a:gd name="connsiteX29" fmla="*/ 241300 w 259080"/>
              <a:gd name="connsiteY29" fmla="*/ 307340 h 337820"/>
              <a:gd name="connsiteX30" fmla="*/ 243840 w 259080"/>
              <a:gd name="connsiteY30" fmla="*/ 322580 h 337820"/>
              <a:gd name="connsiteX31" fmla="*/ 256540 w 259080"/>
              <a:gd name="connsiteY31" fmla="*/ 335280 h 337820"/>
              <a:gd name="connsiteX32" fmla="*/ 259080 w 259080"/>
              <a:gd name="connsiteY32" fmla="*/ 337820 h 337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259080" h="337820">
                <a:moveTo>
                  <a:pt x="177800" y="0"/>
                </a:moveTo>
                <a:cubicBezTo>
                  <a:pt x="168487" y="847"/>
                  <a:pt x="159118" y="1217"/>
                  <a:pt x="149860" y="2540"/>
                </a:cubicBezTo>
                <a:cubicBezTo>
                  <a:pt x="147210" y="2919"/>
                  <a:pt x="144133" y="3187"/>
                  <a:pt x="142240" y="5080"/>
                </a:cubicBezTo>
                <a:cubicBezTo>
                  <a:pt x="140347" y="6973"/>
                  <a:pt x="140349" y="10103"/>
                  <a:pt x="139700" y="12700"/>
                </a:cubicBezTo>
                <a:cubicBezTo>
                  <a:pt x="138653" y="16888"/>
                  <a:pt x="139302" y="21652"/>
                  <a:pt x="137160" y="25400"/>
                </a:cubicBezTo>
                <a:cubicBezTo>
                  <a:pt x="135645" y="28050"/>
                  <a:pt x="132080" y="28787"/>
                  <a:pt x="129540" y="30480"/>
                </a:cubicBezTo>
                <a:cubicBezTo>
                  <a:pt x="126831" y="34544"/>
                  <a:pt x="122936" y="42503"/>
                  <a:pt x="116840" y="43180"/>
                </a:cubicBezTo>
                <a:cubicBezTo>
                  <a:pt x="100475" y="44998"/>
                  <a:pt x="105698" y="39774"/>
                  <a:pt x="93980" y="38100"/>
                </a:cubicBezTo>
                <a:cubicBezTo>
                  <a:pt x="84722" y="36777"/>
                  <a:pt x="75353" y="36407"/>
                  <a:pt x="66040" y="35560"/>
                </a:cubicBezTo>
                <a:cubicBezTo>
                  <a:pt x="63500" y="34713"/>
                  <a:pt x="61097" y="33020"/>
                  <a:pt x="58420" y="33020"/>
                </a:cubicBezTo>
                <a:cubicBezTo>
                  <a:pt x="36161" y="33020"/>
                  <a:pt x="36962" y="33399"/>
                  <a:pt x="22860" y="38100"/>
                </a:cubicBezTo>
                <a:cubicBezTo>
                  <a:pt x="9195" y="79095"/>
                  <a:pt x="25601" y="27402"/>
                  <a:pt x="17780" y="147320"/>
                </a:cubicBezTo>
                <a:cubicBezTo>
                  <a:pt x="17432" y="152663"/>
                  <a:pt x="15670" y="158105"/>
                  <a:pt x="12700" y="162560"/>
                </a:cubicBezTo>
                <a:lnTo>
                  <a:pt x="7620" y="170180"/>
                </a:lnTo>
                <a:cubicBezTo>
                  <a:pt x="6773" y="178647"/>
                  <a:pt x="6648" y="187217"/>
                  <a:pt x="5080" y="195580"/>
                </a:cubicBezTo>
                <a:cubicBezTo>
                  <a:pt x="4093" y="200843"/>
                  <a:pt x="0" y="210820"/>
                  <a:pt x="0" y="210820"/>
                </a:cubicBezTo>
                <a:cubicBezTo>
                  <a:pt x="847" y="213360"/>
                  <a:pt x="361" y="216884"/>
                  <a:pt x="2540" y="218440"/>
                </a:cubicBezTo>
                <a:cubicBezTo>
                  <a:pt x="6897" y="221552"/>
                  <a:pt x="12700" y="221827"/>
                  <a:pt x="17780" y="223520"/>
                </a:cubicBezTo>
                <a:lnTo>
                  <a:pt x="40640" y="231140"/>
                </a:lnTo>
                <a:cubicBezTo>
                  <a:pt x="43180" y="231987"/>
                  <a:pt x="45583" y="233623"/>
                  <a:pt x="48260" y="233680"/>
                </a:cubicBezTo>
                <a:lnTo>
                  <a:pt x="167640" y="236220"/>
                </a:lnTo>
                <a:cubicBezTo>
                  <a:pt x="173567" y="237067"/>
                  <a:pt x="179549" y="237586"/>
                  <a:pt x="185420" y="238760"/>
                </a:cubicBezTo>
                <a:cubicBezTo>
                  <a:pt x="188045" y="239285"/>
                  <a:pt x="190949" y="239627"/>
                  <a:pt x="193040" y="241300"/>
                </a:cubicBezTo>
                <a:cubicBezTo>
                  <a:pt x="195424" y="243207"/>
                  <a:pt x="195531" y="247302"/>
                  <a:pt x="198120" y="248920"/>
                </a:cubicBezTo>
                <a:cubicBezTo>
                  <a:pt x="202661" y="251758"/>
                  <a:pt x="208905" y="251030"/>
                  <a:pt x="213360" y="254000"/>
                </a:cubicBezTo>
                <a:cubicBezTo>
                  <a:pt x="223208" y="260565"/>
                  <a:pt x="218084" y="258115"/>
                  <a:pt x="228600" y="261620"/>
                </a:cubicBezTo>
                <a:cubicBezTo>
                  <a:pt x="230293" y="266700"/>
                  <a:pt x="232381" y="271665"/>
                  <a:pt x="233680" y="276860"/>
                </a:cubicBezTo>
                <a:cubicBezTo>
                  <a:pt x="234527" y="280247"/>
                  <a:pt x="235463" y="283612"/>
                  <a:pt x="236220" y="287020"/>
                </a:cubicBezTo>
                <a:cubicBezTo>
                  <a:pt x="237157" y="291234"/>
                  <a:pt x="237713" y="295532"/>
                  <a:pt x="238760" y="299720"/>
                </a:cubicBezTo>
                <a:cubicBezTo>
                  <a:pt x="239409" y="302317"/>
                  <a:pt x="240719" y="304726"/>
                  <a:pt x="241300" y="307340"/>
                </a:cubicBezTo>
                <a:cubicBezTo>
                  <a:pt x="242417" y="312367"/>
                  <a:pt x="242211" y="317694"/>
                  <a:pt x="243840" y="322580"/>
                </a:cubicBezTo>
                <a:cubicBezTo>
                  <a:pt x="246474" y="330482"/>
                  <a:pt x="250519" y="330764"/>
                  <a:pt x="256540" y="335280"/>
                </a:cubicBezTo>
                <a:cubicBezTo>
                  <a:pt x="257498" y="335998"/>
                  <a:pt x="258233" y="336973"/>
                  <a:pt x="259080" y="337820"/>
                </a:cubicBezTo>
              </a:path>
            </a:pathLst>
          </a:cu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2" name="Forma libre 81"/>
          <p:cNvSpPr/>
          <p:nvPr/>
        </p:nvSpPr>
        <p:spPr>
          <a:xfrm>
            <a:off x="1530589" y="2997198"/>
            <a:ext cx="78646" cy="45719"/>
          </a:xfrm>
          <a:custGeom>
            <a:avLst/>
            <a:gdLst>
              <a:gd name="connsiteX0" fmla="*/ 0 w 81280"/>
              <a:gd name="connsiteY0" fmla="*/ 0 h 0"/>
              <a:gd name="connsiteX1" fmla="*/ 81280 w 8128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1280">
                <a:moveTo>
                  <a:pt x="0" y="0"/>
                </a:moveTo>
                <a:lnTo>
                  <a:pt x="81280" y="0"/>
                </a:lnTo>
              </a:path>
            </a:pathLst>
          </a:cu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84" name="Forma libre 83"/>
          <p:cNvSpPr/>
          <p:nvPr/>
        </p:nvSpPr>
        <p:spPr>
          <a:xfrm>
            <a:off x="1840469" y="3357879"/>
            <a:ext cx="132715" cy="59527"/>
          </a:xfrm>
          <a:custGeom>
            <a:avLst/>
            <a:gdLst>
              <a:gd name="connsiteX0" fmla="*/ 0 w 137160"/>
              <a:gd name="connsiteY0" fmla="*/ 60960 h 60960"/>
              <a:gd name="connsiteX1" fmla="*/ 20320 w 137160"/>
              <a:gd name="connsiteY1" fmla="*/ 35560 h 60960"/>
              <a:gd name="connsiteX2" fmla="*/ 35560 w 137160"/>
              <a:gd name="connsiteY2" fmla="*/ 30480 h 60960"/>
              <a:gd name="connsiteX3" fmla="*/ 50800 w 137160"/>
              <a:gd name="connsiteY3" fmla="*/ 20320 h 60960"/>
              <a:gd name="connsiteX4" fmla="*/ 66040 w 137160"/>
              <a:gd name="connsiteY4" fmla="*/ 15240 h 60960"/>
              <a:gd name="connsiteX5" fmla="*/ 96520 w 137160"/>
              <a:gd name="connsiteY5" fmla="*/ 0 h 60960"/>
              <a:gd name="connsiteX6" fmla="*/ 137160 w 137160"/>
              <a:gd name="connsiteY6" fmla="*/ 5080 h 60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7160" h="60960">
                <a:moveTo>
                  <a:pt x="0" y="60960"/>
                </a:moveTo>
                <a:cubicBezTo>
                  <a:pt x="6773" y="52493"/>
                  <a:pt x="12088" y="42616"/>
                  <a:pt x="20320" y="35560"/>
                </a:cubicBezTo>
                <a:cubicBezTo>
                  <a:pt x="24386" y="32075"/>
                  <a:pt x="30771" y="32875"/>
                  <a:pt x="35560" y="30480"/>
                </a:cubicBezTo>
                <a:cubicBezTo>
                  <a:pt x="41021" y="27750"/>
                  <a:pt x="45339" y="23050"/>
                  <a:pt x="50800" y="20320"/>
                </a:cubicBezTo>
                <a:cubicBezTo>
                  <a:pt x="55589" y="17925"/>
                  <a:pt x="61251" y="17635"/>
                  <a:pt x="66040" y="15240"/>
                </a:cubicBezTo>
                <a:cubicBezTo>
                  <a:pt x="105431" y="-4455"/>
                  <a:pt x="58214" y="12769"/>
                  <a:pt x="96520" y="0"/>
                </a:cubicBezTo>
                <a:cubicBezTo>
                  <a:pt x="119792" y="7757"/>
                  <a:pt x="106405" y="5080"/>
                  <a:pt x="137160" y="5080"/>
                </a:cubicBezTo>
              </a:path>
            </a:pathLst>
          </a:cu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5" name="Forma libre 84"/>
          <p:cNvSpPr/>
          <p:nvPr/>
        </p:nvSpPr>
        <p:spPr>
          <a:xfrm>
            <a:off x="2028429" y="3159758"/>
            <a:ext cx="78646" cy="45719"/>
          </a:xfrm>
          <a:custGeom>
            <a:avLst/>
            <a:gdLst>
              <a:gd name="connsiteX0" fmla="*/ 0 w 81280"/>
              <a:gd name="connsiteY0" fmla="*/ 0 h 0"/>
              <a:gd name="connsiteX1" fmla="*/ 81280 w 8128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1280">
                <a:moveTo>
                  <a:pt x="0" y="0"/>
                </a:moveTo>
                <a:lnTo>
                  <a:pt x="81280" y="0"/>
                </a:lnTo>
              </a:path>
            </a:pathLst>
          </a:cu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6" name="Forma libre 85"/>
          <p:cNvSpPr/>
          <p:nvPr/>
        </p:nvSpPr>
        <p:spPr>
          <a:xfrm>
            <a:off x="2317988" y="2961639"/>
            <a:ext cx="45719" cy="49934"/>
          </a:xfrm>
          <a:custGeom>
            <a:avLst/>
            <a:gdLst>
              <a:gd name="connsiteX0" fmla="*/ 0 w 40640"/>
              <a:gd name="connsiteY0" fmla="*/ 0 h 51136"/>
              <a:gd name="connsiteX1" fmla="*/ 15240 w 40640"/>
              <a:gd name="connsiteY1" fmla="*/ 25400 h 51136"/>
              <a:gd name="connsiteX2" fmla="*/ 35560 w 40640"/>
              <a:gd name="connsiteY2" fmla="*/ 50800 h 51136"/>
              <a:gd name="connsiteX3" fmla="*/ 40640 w 40640"/>
              <a:gd name="connsiteY3" fmla="*/ 50800 h 51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640" h="51136">
                <a:moveTo>
                  <a:pt x="0" y="0"/>
                </a:moveTo>
                <a:cubicBezTo>
                  <a:pt x="5080" y="8467"/>
                  <a:pt x="10824" y="16569"/>
                  <a:pt x="15240" y="25400"/>
                </a:cubicBezTo>
                <a:cubicBezTo>
                  <a:pt x="25005" y="44930"/>
                  <a:pt x="12724" y="39382"/>
                  <a:pt x="35560" y="50800"/>
                </a:cubicBezTo>
                <a:cubicBezTo>
                  <a:pt x="37075" y="51557"/>
                  <a:pt x="38947" y="50800"/>
                  <a:pt x="40640" y="50800"/>
                </a:cubicBezTo>
              </a:path>
            </a:pathLst>
          </a:cu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7" name="Forma libre 86"/>
          <p:cNvSpPr/>
          <p:nvPr/>
        </p:nvSpPr>
        <p:spPr>
          <a:xfrm>
            <a:off x="2079229" y="2788918"/>
            <a:ext cx="103223" cy="45719"/>
          </a:xfrm>
          <a:custGeom>
            <a:avLst/>
            <a:gdLst>
              <a:gd name="connsiteX0" fmla="*/ 106680 w 106680"/>
              <a:gd name="connsiteY0" fmla="*/ 30480 h 30480"/>
              <a:gd name="connsiteX1" fmla="*/ 50800 w 106680"/>
              <a:gd name="connsiteY1" fmla="*/ 15240 h 30480"/>
              <a:gd name="connsiteX2" fmla="*/ 0 w 106680"/>
              <a:gd name="connsiteY2" fmla="*/ 0 h 30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6680" h="30480">
                <a:moveTo>
                  <a:pt x="106680" y="30480"/>
                </a:moveTo>
                <a:cubicBezTo>
                  <a:pt x="74952" y="17789"/>
                  <a:pt x="86620" y="20357"/>
                  <a:pt x="50800" y="15240"/>
                </a:cubicBezTo>
                <a:cubicBezTo>
                  <a:pt x="4462" y="8620"/>
                  <a:pt x="20145" y="20145"/>
                  <a:pt x="0" y="0"/>
                </a:cubicBezTo>
              </a:path>
            </a:pathLst>
          </a:cu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8" name="Forma libre 87"/>
          <p:cNvSpPr/>
          <p:nvPr/>
        </p:nvSpPr>
        <p:spPr>
          <a:xfrm>
            <a:off x="2617709" y="4058919"/>
            <a:ext cx="88477" cy="114093"/>
          </a:xfrm>
          <a:custGeom>
            <a:avLst/>
            <a:gdLst>
              <a:gd name="connsiteX0" fmla="*/ 0 w 91440"/>
              <a:gd name="connsiteY0" fmla="*/ 0 h 116840"/>
              <a:gd name="connsiteX1" fmla="*/ 25400 w 91440"/>
              <a:gd name="connsiteY1" fmla="*/ 5080 h 116840"/>
              <a:gd name="connsiteX2" fmla="*/ 86360 w 91440"/>
              <a:gd name="connsiteY2" fmla="*/ 10160 h 116840"/>
              <a:gd name="connsiteX3" fmla="*/ 91440 w 91440"/>
              <a:gd name="connsiteY3" fmla="*/ 25400 h 116840"/>
              <a:gd name="connsiteX4" fmla="*/ 86360 w 91440"/>
              <a:gd name="connsiteY4" fmla="*/ 71120 h 116840"/>
              <a:gd name="connsiteX5" fmla="*/ 76200 w 91440"/>
              <a:gd name="connsiteY5" fmla="*/ 86360 h 116840"/>
              <a:gd name="connsiteX6" fmla="*/ 71120 w 91440"/>
              <a:gd name="connsiteY6" fmla="*/ 116840 h 116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" h="116840">
                <a:moveTo>
                  <a:pt x="0" y="0"/>
                </a:moveTo>
                <a:cubicBezTo>
                  <a:pt x="8467" y="1693"/>
                  <a:pt x="16825" y="4071"/>
                  <a:pt x="25400" y="5080"/>
                </a:cubicBezTo>
                <a:cubicBezTo>
                  <a:pt x="45651" y="7462"/>
                  <a:pt x="66871" y="4163"/>
                  <a:pt x="86360" y="10160"/>
                </a:cubicBezTo>
                <a:cubicBezTo>
                  <a:pt x="91478" y="11735"/>
                  <a:pt x="89747" y="20320"/>
                  <a:pt x="91440" y="25400"/>
                </a:cubicBezTo>
                <a:cubicBezTo>
                  <a:pt x="89747" y="40640"/>
                  <a:pt x="90079" y="56244"/>
                  <a:pt x="86360" y="71120"/>
                </a:cubicBezTo>
                <a:cubicBezTo>
                  <a:pt x="84879" y="77043"/>
                  <a:pt x="78930" y="80899"/>
                  <a:pt x="76200" y="86360"/>
                </a:cubicBezTo>
                <a:cubicBezTo>
                  <a:pt x="69514" y="99733"/>
                  <a:pt x="71120" y="102589"/>
                  <a:pt x="71120" y="116840"/>
                </a:cubicBezTo>
              </a:path>
            </a:pathLst>
          </a:cu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9" name="Forma libre 88"/>
          <p:cNvSpPr/>
          <p:nvPr/>
        </p:nvSpPr>
        <p:spPr>
          <a:xfrm>
            <a:off x="1622029" y="4180657"/>
            <a:ext cx="117969" cy="109310"/>
          </a:xfrm>
          <a:custGeom>
            <a:avLst/>
            <a:gdLst>
              <a:gd name="connsiteX0" fmla="*/ 0 w 121920"/>
              <a:gd name="connsiteY0" fmla="*/ 111942 h 111942"/>
              <a:gd name="connsiteX1" fmla="*/ 5080 w 121920"/>
              <a:gd name="connsiteY1" fmla="*/ 86542 h 111942"/>
              <a:gd name="connsiteX2" fmla="*/ 30480 w 121920"/>
              <a:gd name="connsiteY2" fmla="*/ 56062 h 111942"/>
              <a:gd name="connsiteX3" fmla="*/ 40640 w 121920"/>
              <a:gd name="connsiteY3" fmla="*/ 40822 h 111942"/>
              <a:gd name="connsiteX4" fmla="*/ 71120 w 121920"/>
              <a:gd name="connsiteY4" fmla="*/ 25582 h 111942"/>
              <a:gd name="connsiteX5" fmla="*/ 116840 w 121920"/>
              <a:gd name="connsiteY5" fmla="*/ 182 h 111942"/>
              <a:gd name="connsiteX6" fmla="*/ 121920 w 121920"/>
              <a:gd name="connsiteY6" fmla="*/ 182 h 111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" h="111942">
                <a:moveTo>
                  <a:pt x="0" y="111942"/>
                </a:moveTo>
                <a:cubicBezTo>
                  <a:pt x="1693" y="103475"/>
                  <a:pt x="2048" y="94627"/>
                  <a:pt x="5080" y="86542"/>
                </a:cubicBezTo>
                <a:cubicBezTo>
                  <a:pt x="10240" y="72783"/>
                  <a:pt x="21496" y="66843"/>
                  <a:pt x="30480" y="56062"/>
                </a:cubicBezTo>
                <a:cubicBezTo>
                  <a:pt x="34389" y="51372"/>
                  <a:pt x="36323" y="45139"/>
                  <a:pt x="40640" y="40822"/>
                </a:cubicBezTo>
                <a:cubicBezTo>
                  <a:pt x="57554" y="23908"/>
                  <a:pt x="52527" y="35911"/>
                  <a:pt x="71120" y="25582"/>
                </a:cubicBezTo>
                <a:cubicBezTo>
                  <a:pt x="102077" y="8384"/>
                  <a:pt x="91761" y="6452"/>
                  <a:pt x="116840" y="182"/>
                </a:cubicBezTo>
                <a:cubicBezTo>
                  <a:pt x="118483" y="-229"/>
                  <a:pt x="120227" y="182"/>
                  <a:pt x="121920" y="182"/>
                </a:cubicBezTo>
              </a:path>
            </a:pathLst>
          </a:cu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1" name="Forma libre 90"/>
          <p:cNvSpPr/>
          <p:nvPr/>
        </p:nvSpPr>
        <p:spPr>
          <a:xfrm>
            <a:off x="1078469" y="4526279"/>
            <a:ext cx="270346" cy="148817"/>
          </a:xfrm>
          <a:custGeom>
            <a:avLst/>
            <a:gdLst>
              <a:gd name="connsiteX0" fmla="*/ 0 w 279400"/>
              <a:gd name="connsiteY0" fmla="*/ 152400 h 152400"/>
              <a:gd name="connsiteX1" fmla="*/ 81280 w 279400"/>
              <a:gd name="connsiteY1" fmla="*/ 147320 h 152400"/>
              <a:gd name="connsiteX2" fmla="*/ 86360 w 279400"/>
              <a:gd name="connsiteY2" fmla="*/ 132080 h 152400"/>
              <a:gd name="connsiteX3" fmla="*/ 96520 w 279400"/>
              <a:gd name="connsiteY3" fmla="*/ 116840 h 152400"/>
              <a:gd name="connsiteX4" fmla="*/ 101600 w 279400"/>
              <a:gd name="connsiteY4" fmla="*/ 101600 h 152400"/>
              <a:gd name="connsiteX5" fmla="*/ 116840 w 279400"/>
              <a:gd name="connsiteY5" fmla="*/ 91440 h 152400"/>
              <a:gd name="connsiteX6" fmla="*/ 127000 w 279400"/>
              <a:gd name="connsiteY6" fmla="*/ 76200 h 152400"/>
              <a:gd name="connsiteX7" fmla="*/ 193040 w 279400"/>
              <a:gd name="connsiteY7" fmla="*/ 60960 h 152400"/>
              <a:gd name="connsiteX8" fmla="*/ 233680 w 279400"/>
              <a:gd name="connsiteY8" fmla="*/ 50800 h 152400"/>
              <a:gd name="connsiteX9" fmla="*/ 259080 w 279400"/>
              <a:gd name="connsiteY9" fmla="*/ 25400 h 152400"/>
              <a:gd name="connsiteX10" fmla="*/ 269240 w 279400"/>
              <a:gd name="connsiteY10" fmla="*/ 10160 h 152400"/>
              <a:gd name="connsiteX11" fmla="*/ 279400 w 279400"/>
              <a:gd name="connsiteY11" fmla="*/ 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9400" h="152400">
                <a:moveTo>
                  <a:pt x="0" y="152400"/>
                </a:moveTo>
                <a:cubicBezTo>
                  <a:pt x="27093" y="150707"/>
                  <a:pt x="54855" y="153538"/>
                  <a:pt x="81280" y="147320"/>
                </a:cubicBezTo>
                <a:cubicBezTo>
                  <a:pt x="86492" y="146094"/>
                  <a:pt x="83965" y="136869"/>
                  <a:pt x="86360" y="132080"/>
                </a:cubicBezTo>
                <a:cubicBezTo>
                  <a:pt x="89090" y="126619"/>
                  <a:pt x="93790" y="122301"/>
                  <a:pt x="96520" y="116840"/>
                </a:cubicBezTo>
                <a:cubicBezTo>
                  <a:pt x="98915" y="112051"/>
                  <a:pt x="98255" y="105781"/>
                  <a:pt x="101600" y="101600"/>
                </a:cubicBezTo>
                <a:cubicBezTo>
                  <a:pt x="105414" y="96832"/>
                  <a:pt x="111760" y="94827"/>
                  <a:pt x="116840" y="91440"/>
                </a:cubicBezTo>
                <a:cubicBezTo>
                  <a:pt x="120227" y="86360"/>
                  <a:pt x="121823" y="79436"/>
                  <a:pt x="127000" y="76200"/>
                </a:cubicBezTo>
                <a:cubicBezTo>
                  <a:pt x="144359" y="65351"/>
                  <a:pt x="174248" y="64092"/>
                  <a:pt x="193040" y="60960"/>
                </a:cubicBezTo>
                <a:cubicBezTo>
                  <a:pt x="217561" y="56873"/>
                  <a:pt x="214051" y="57343"/>
                  <a:pt x="233680" y="50800"/>
                </a:cubicBezTo>
                <a:cubicBezTo>
                  <a:pt x="260773" y="10160"/>
                  <a:pt x="225213" y="59267"/>
                  <a:pt x="259080" y="25400"/>
                </a:cubicBezTo>
                <a:cubicBezTo>
                  <a:pt x="263397" y="21083"/>
                  <a:pt x="265426" y="14928"/>
                  <a:pt x="269240" y="10160"/>
                </a:cubicBezTo>
                <a:cubicBezTo>
                  <a:pt x="272232" y="6420"/>
                  <a:pt x="276013" y="3387"/>
                  <a:pt x="279400" y="0"/>
                </a:cubicBezTo>
              </a:path>
            </a:pathLst>
          </a:cu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5" name="Forma libre 94"/>
          <p:cNvSpPr/>
          <p:nvPr/>
        </p:nvSpPr>
        <p:spPr>
          <a:xfrm>
            <a:off x="966587" y="4856479"/>
            <a:ext cx="118087" cy="158738"/>
          </a:xfrm>
          <a:custGeom>
            <a:avLst/>
            <a:gdLst>
              <a:gd name="connsiteX0" fmla="*/ 5202 w 122042"/>
              <a:gd name="connsiteY0" fmla="*/ 162560 h 162560"/>
              <a:gd name="connsiteX1" fmla="*/ 5202 w 122042"/>
              <a:gd name="connsiteY1" fmla="*/ 71120 h 162560"/>
              <a:gd name="connsiteX2" fmla="*/ 20442 w 122042"/>
              <a:gd name="connsiteY2" fmla="*/ 60960 h 162560"/>
              <a:gd name="connsiteX3" fmla="*/ 30602 w 122042"/>
              <a:gd name="connsiteY3" fmla="*/ 45720 h 162560"/>
              <a:gd name="connsiteX4" fmla="*/ 40762 w 122042"/>
              <a:gd name="connsiteY4" fmla="*/ 10160 h 162560"/>
              <a:gd name="connsiteX5" fmla="*/ 56002 w 122042"/>
              <a:gd name="connsiteY5" fmla="*/ 0 h 162560"/>
              <a:gd name="connsiteX6" fmla="*/ 86482 w 122042"/>
              <a:gd name="connsiteY6" fmla="*/ 10160 h 162560"/>
              <a:gd name="connsiteX7" fmla="*/ 111882 w 122042"/>
              <a:gd name="connsiteY7" fmla="*/ 35560 h 162560"/>
              <a:gd name="connsiteX8" fmla="*/ 122042 w 122042"/>
              <a:gd name="connsiteY8" fmla="*/ 35560 h 162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042" h="162560">
                <a:moveTo>
                  <a:pt x="5202" y="162560"/>
                </a:moveTo>
                <a:cubicBezTo>
                  <a:pt x="4761" y="156833"/>
                  <a:pt x="-6281" y="91216"/>
                  <a:pt x="5202" y="71120"/>
                </a:cubicBezTo>
                <a:cubicBezTo>
                  <a:pt x="8231" y="65819"/>
                  <a:pt x="15362" y="64347"/>
                  <a:pt x="20442" y="60960"/>
                </a:cubicBezTo>
                <a:cubicBezTo>
                  <a:pt x="23829" y="55880"/>
                  <a:pt x="28197" y="51332"/>
                  <a:pt x="30602" y="45720"/>
                </a:cubicBezTo>
                <a:cubicBezTo>
                  <a:pt x="31444" y="43754"/>
                  <a:pt x="37720" y="13962"/>
                  <a:pt x="40762" y="10160"/>
                </a:cubicBezTo>
                <a:cubicBezTo>
                  <a:pt x="44576" y="5392"/>
                  <a:pt x="50922" y="3387"/>
                  <a:pt x="56002" y="0"/>
                </a:cubicBezTo>
                <a:cubicBezTo>
                  <a:pt x="66162" y="3387"/>
                  <a:pt x="80541" y="1249"/>
                  <a:pt x="86482" y="10160"/>
                </a:cubicBezTo>
                <a:cubicBezTo>
                  <a:pt x="95103" y="23091"/>
                  <a:pt x="96488" y="29402"/>
                  <a:pt x="111882" y="35560"/>
                </a:cubicBezTo>
                <a:cubicBezTo>
                  <a:pt x="115026" y="36818"/>
                  <a:pt x="118655" y="35560"/>
                  <a:pt x="122042" y="35560"/>
                </a:cubicBezTo>
              </a:path>
            </a:pathLst>
          </a:cu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6" name="Forma libre 95"/>
          <p:cNvSpPr/>
          <p:nvPr/>
        </p:nvSpPr>
        <p:spPr>
          <a:xfrm>
            <a:off x="663179" y="4532813"/>
            <a:ext cx="47924" cy="142437"/>
          </a:xfrm>
          <a:custGeom>
            <a:avLst/>
            <a:gdLst>
              <a:gd name="connsiteX0" fmla="*/ 40640 w 40640"/>
              <a:gd name="connsiteY0" fmla="*/ 76898 h 76898"/>
              <a:gd name="connsiteX1" fmla="*/ 30480 w 40640"/>
              <a:gd name="connsiteY1" fmla="*/ 51498 h 76898"/>
              <a:gd name="connsiteX2" fmla="*/ 15240 w 40640"/>
              <a:gd name="connsiteY2" fmla="*/ 41338 h 76898"/>
              <a:gd name="connsiteX3" fmla="*/ 5080 w 40640"/>
              <a:gd name="connsiteY3" fmla="*/ 698 h 76898"/>
              <a:gd name="connsiteX4" fmla="*/ 0 w 40640"/>
              <a:gd name="connsiteY4" fmla="*/ 698 h 76898"/>
              <a:gd name="connsiteX0" fmla="*/ 44027 w 44027"/>
              <a:gd name="connsiteY0" fmla="*/ 115378 h 115378"/>
              <a:gd name="connsiteX1" fmla="*/ 33867 w 44027"/>
              <a:gd name="connsiteY1" fmla="*/ 89978 h 115378"/>
              <a:gd name="connsiteX2" fmla="*/ 18627 w 44027"/>
              <a:gd name="connsiteY2" fmla="*/ 79818 h 115378"/>
              <a:gd name="connsiteX3" fmla="*/ 8467 w 44027"/>
              <a:gd name="connsiteY3" fmla="*/ 39178 h 115378"/>
              <a:gd name="connsiteX4" fmla="*/ 0 w 44027"/>
              <a:gd name="connsiteY4" fmla="*/ 0 h 115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027" h="115378">
                <a:moveTo>
                  <a:pt x="44027" y="115378"/>
                </a:moveTo>
                <a:cubicBezTo>
                  <a:pt x="40640" y="106911"/>
                  <a:pt x="39167" y="97398"/>
                  <a:pt x="33867" y="89978"/>
                </a:cubicBezTo>
                <a:cubicBezTo>
                  <a:pt x="30318" y="85010"/>
                  <a:pt x="22441" y="84586"/>
                  <a:pt x="18627" y="79818"/>
                </a:cubicBezTo>
                <a:cubicBezTo>
                  <a:pt x="14148" y="74219"/>
                  <a:pt x="11572" y="52481"/>
                  <a:pt x="8467" y="39178"/>
                </a:cubicBezTo>
                <a:cubicBezTo>
                  <a:pt x="5363" y="25875"/>
                  <a:pt x="1693" y="0"/>
                  <a:pt x="0" y="0"/>
                </a:cubicBezTo>
              </a:path>
            </a:pathLst>
          </a:cu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7" name="Forma libre 96"/>
          <p:cNvSpPr/>
          <p:nvPr/>
        </p:nvSpPr>
        <p:spPr>
          <a:xfrm>
            <a:off x="1162289" y="3678766"/>
            <a:ext cx="45719" cy="53739"/>
          </a:xfrm>
          <a:custGeom>
            <a:avLst/>
            <a:gdLst>
              <a:gd name="connsiteX0" fmla="*/ 0 w 29633"/>
              <a:gd name="connsiteY0" fmla="*/ 0 h 55033"/>
              <a:gd name="connsiteX1" fmla="*/ 12700 w 29633"/>
              <a:gd name="connsiteY1" fmla="*/ 33866 h 55033"/>
              <a:gd name="connsiteX2" fmla="*/ 16933 w 29633"/>
              <a:gd name="connsiteY2" fmla="*/ 46566 h 55033"/>
              <a:gd name="connsiteX3" fmla="*/ 29633 w 29633"/>
              <a:gd name="connsiteY3" fmla="*/ 55033 h 55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633" h="55033">
                <a:moveTo>
                  <a:pt x="0" y="0"/>
                </a:moveTo>
                <a:cubicBezTo>
                  <a:pt x="8167" y="40838"/>
                  <a:pt x="-1835" y="4797"/>
                  <a:pt x="12700" y="33866"/>
                </a:cubicBezTo>
                <a:cubicBezTo>
                  <a:pt x="14696" y="37857"/>
                  <a:pt x="14145" y="43081"/>
                  <a:pt x="16933" y="46566"/>
                </a:cubicBezTo>
                <a:cubicBezTo>
                  <a:pt x="20111" y="50539"/>
                  <a:pt x="29633" y="55033"/>
                  <a:pt x="29633" y="55033"/>
                </a:cubicBezTo>
              </a:path>
            </a:pathLst>
          </a:cu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8" name="Forma libre 97"/>
          <p:cNvSpPr/>
          <p:nvPr/>
        </p:nvSpPr>
        <p:spPr>
          <a:xfrm>
            <a:off x="1636422" y="3517898"/>
            <a:ext cx="45719" cy="45719"/>
          </a:xfrm>
          <a:custGeom>
            <a:avLst/>
            <a:gdLst>
              <a:gd name="connsiteX0" fmla="*/ 59267 w 59267"/>
              <a:gd name="connsiteY0" fmla="*/ 0 h 38124"/>
              <a:gd name="connsiteX1" fmla="*/ 38100 w 59267"/>
              <a:gd name="connsiteY1" fmla="*/ 12700 h 38124"/>
              <a:gd name="connsiteX2" fmla="*/ 25400 w 59267"/>
              <a:gd name="connsiteY2" fmla="*/ 21167 h 38124"/>
              <a:gd name="connsiteX3" fmla="*/ 12700 w 59267"/>
              <a:gd name="connsiteY3" fmla="*/ 25400 h 38124"/>
              <a:gd name="connsiteX4" fmla="*/ 0 w 59267"/>
              <a:gd name="connsiteY4" fmla="*/ 38100 h 38124"/>
              <a:gd name="connsiteX0" fmla="*/ 132927 w 132927"/>
              <a:gd name="connsiteY0" fmla="*/ 0 h 48260"/>
              <a:gd name="connsiteX1" fmla="*/ 111760 w 132927"/>
              <a:gd name="connsiteY1" fmla="*/ 12700 h 48260"/>
              <a:gd name="connsiteX2" fmla="*/ 99060 w 132927"/>
              <a:gd name="connsiteY2" fmla="*/ 21167 h 48260"/>
              <a:gd name="connsiteX3" fmla="*/ 86360 w 132927"/>
              <a:gd name="connsiteY3" fmla="*/ 25400 h 48260"/>
              <a:gd name="connsiteX4" fmla="*/ 0 w 132927"/>
              <a:gd name="connsiteY4" fmla="*/ 48260 h 48260"/>
              <a:gd name="connsiteX0" fmla="*/ 46567 w 46567"/>
              <a:gd name="connsiteY0" fmla="*/ 0 h 25400"/>
              <a:gd name="connsiteX1" fmla="*/ 25400 w 46567"/>
              <a:gd name="connsiteY1" fmla="*/ 12700 h 25400"/>
              <a:gd name="connsiteX2" fmla="*/ 12700 w 46567"/>
              <a:gd name="connsiteY2" fmla="*/ 21167 h 25400"/>
              <a:gd name="connsiteX3" fmla="*/ 0 w 46567"/>
              <a:gd name="connsiteY3" fmla="*/ 25400 h 2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567" h="25400">
                <a:moveTo>
                  <a:pt x="46567" y="0"/>
                </a:moveTo>
                <a:cubicBezTo>
                  <a:pt x="39511" y="4233"/>
                  <a:pt x="32378" y="8339"/>
                  <a:pt x="25400" y="12700"/>
                </a:cubicBezTo>
                <a:cubicBezTo>
                  <a:pt x="21085" y="15397"/>
                  <a:pt x="17251" y="18892"/>
                  <a:pt x="12700" y="21167"/>
                </a:cubicBezTo>
                <a:cubicBezTo>
                  <a:pt x="8709" y="23163"/>
                  <a:pt x="4233" y="23989"/>
                  <a:pt x="0" y="25400"/>
                </a:cubicBezTo>
              </a:path>
            </a:pathLst>
          </a:cu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4" name="Forma libre 103"/>
          <p:cNvSpPr/>
          <p:nvPr/>
        </p:nvSpPr>
        <p:spPr>
          <a:xfrm>
            <a:off x="2554209" y="2244089"/>
            <a:ext cx="121656" cy="402148"/>
          </a:xfrm>
          <a:custGeom>
            <a:avLst/>
            <a:gdLst>
              <a:gd name="connsiteX0" fmla="*/ 41910 w 125730"/>
              <a:gd name="connsiteY0" fmla="*/ 0 h 411830"/>
              <a:gd name="connsiteX1" fmla="*/ 38100 w 125730"/>
              <a:gd name="connsiteY1" fmla="*/ 19050 h 411830"/>
              <a:gd name="connsiteX2" fmla="*/ 38100 w 125730"/>
              <a:gd name="connsiteY2" fmla="*/ 49530 h 411830"/>
              <a:gd name="connsiteX3" fmla="*/ 49530 w 125730"/>
              <a:gd name="connsiteY3" fmla="*/ 53340 h 411830"/>
              <a:gd name="connsiteX4" fmla="*/ 64770 w 125730"/>
              <a:gd name="connsiteY4" fmla="*/ 57150 h 411830"/>
              <a:gd name="connsiteX5" fmla="*/ 68580 w 125730"/>
              <a:gd name="connsiteY5" fmla="*/ 68580 h 411830"/>
              <a:gd name="connsiteX6" fmla="*/ 53340 w 125730"/>
              <a:gd name="connsiteY6" fmla="*/ 87630 h 411830"/>
              <a:gd name="connsiteX7" fmla="*/ 64770 w 125730"/>
              <a:gd name="connsiteY7" fmla="*/ 118110 h 411830"/>
              <a:gd name="connsiteX8" fmla="*/ 87630 w 125730"/>
              <a:gd name="connsiteY8" fmla="*/ 125730 h 411830"/>
              <a:gd name="connsiteX9" fmla="*/ 102870 w 125730"/>
              <a:gd name="connsiteY9" fmla="*/ 144780 h 411830"/>
              <a:gd name="connsiteX10" fmla="*/ 106680 w 125730"/>
              <a:gd name="connsiteY10" fmla="*/ 156210 h 411830"/>
              <a:gd name="connsiteX11" fmla="*/ 110490 w 125730"/>
              <a:gd name="connsiteY11" fmla="*/ 217170 h 411830"/>
              <a:gd name="connsiteX12" fmla="*/ 121920 w 125730"/>
              <a:gd name="connsiteY12" fmla="*/ 240030 h 411830"/>
              <a:gd name="connsiteX13" fmla="*/ 125730 w 125730"/>
              <a:gd name="connsiteY13" fmla="*/ 251460 h 411830"/>
              <a:gd name="connsiteX14" fmla="*/ 121920 w 125730"/>
              <a:gd name="connsiteY14" fmla="*/ 331470 h 411830"/>
              <a:gd name="connsiteX15" fmla="*/ 106680 w 125730"/>
              <a:gd name="connsiteY15" fmla="*/ 350520 h 411830"/>
              <a:gd name="connsiteX16" fmla="*/ 83820 w 125730"/>
              <a:gd name="connsiteY16" fmla="*/ 358140 h 411830"/>
              <a:gd name="connsiteX17" fmla="*/ 72390 w 125730"/>
              <a:gd name="connsiteY17" fmla="*/ 361950 h 411830"/>
              <a:gd name="connsiteX18" fmla="*/ 60960 w 125730"/>
              <a:gd name="connsiteY18" fmla="*/ 369570 h 411830"/>
              <a:gd name="connsiteX19" fmla="*/ 45720 w 125730"/>
              <a:gd name="connsiteY19" fmla="*/ 384810 h 411830"/>
              <a:gd name="connsiteX20" fmla="*/ 19050 w 125730"/>
              <a:gd name="connsiteY20" fmla="*/ 411480 h 411830"/>
              <a:gd name="connsiteX21" fmla="*/ 0 w 125730"/>
              <a:gd name="connsiteY21" fmla="*/ 411480 h 411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25730" h="411830">
                <a:moveTo>
                  <a:pt x="41910" y="0"/>
                </a:moveTo>
                <a:cubicBezTo>
                  <a:pt x="40640" y="6350"/>
                  <a:pt x="39671" y="12768"/>
                  <a:pt x="38100" y="19050"/>
                </a:cubicBezTo>
                <a:cubicBezTo>
                  <a:pt x="35122" y="30963"/>
                  <a:pt x="28859" y="35669"/>
                  <a:pt x="38100" y="49530"/>
                </a:cubicBezTo>
                <a:cubicBezTo>
                  <a:pt x="40328" y="52872"/>
                  <a:pt x="45668" y="52237"/>
                  <a:pt x="49530" y="53340"/>
                </a:cubicBezTo>
                <a:cubicBezTo>
                  <a:pt x="54565" y="54779"/>
                  <a:pt x="59690" y="55880"/>
                  <a:pt x="64770" y="57150"/>
                </a:cubicBezTo>
                <a:cubicBezTo>
                  <a:pt x="66040" y="60960"/>
                  <a:pt x="68580" y="64564"/>
                  <a:pt x="68580" y="68580"/>
                </a:cubicBezTo>
                <a:cubicBezTo>
                  <a:pt x="68580" y="80849"/>
                  <a:pt x="62117" y="81779"/>
                  <a:pt x="53340" y="87630"/>
                </a:cubicBezTo>
                <a:cubicBezTo>
                  <a:pt x="54877" y="95314"/>
                  <a:pt x="55800" y="112504"/>
                  <a:pt x="64770" y="118110"/>
                </a:cubicBezTo>
                <a:cubicBezTo>
                  <a:pt x="71581" y="122367"/>
                  <a:pt x="87630" y="125730"/>
                  <a:pt x="87630" y="125730"/>
                </a:cubicBezTo>
                <a:cubicBezTo>
                  <a:pt x="97207" y="154460"/>
                  <a:pt x="83175" y="120161"/>
                  <a:pt x="102870" y="144780"/>
                </a:cubicBezTo>
                <a:cubicBezTo>
                  <a:pt x="105379" y="147916"/>
                  <a:pt x="105410" y="152400"/>
                  <a:pt x="106680" y="156210"/>
                </a:cubicBezTo>
                <a:cubicBezTo>
                  <a:pt x="107950" y="176530"/>
                  <a:pt x="108359" y="196922"/>
                  <a:pt x="110490" y="217170"/>
                </a:cubicBezTo>
                <a:cubicBezTo>
                  <a:pt x="111767" y="229300"/>
                  <a:pt x="116611" y="229413"/>
                  <a:pt x="121920" y="240030"/>
                </a:cubicBezTo>
                <a:cubicBezTo>
                  <a:pt x="123716" y="243622"/>
                  <a:pt x="124460" y="247650"/>
                  <a:pt x="125730" y="251460"/>
                </a:cubicBezTo>
                <a:cubicBezTo>
                  <a:pt x="124460" y="278130"/>
                  <a:pt x="124137" y="304862"/>
                  <a:pt x="121920" y="331470"/>
                </a:cubicBezTo>
                <a:cubicBezTo>
                  <a:pt x="121006" y="342434"/>
                  <a:pt x="116498" y="346156"/>
                  <a:pt x="106680" y="350520"/>
                </a:cubicBezTo>
                <a:cubicBezTo>
                  <a:pt x="99340" y="353782"/>
                  <a:pt x="91440" y="355600"/>
                  <a:pt x="83820" y="358140"/>
                </a:cubicBezTo>
                <a:cubicBezTo>
                  <a:pt x="80010" y="359410"/>
                  <a:pt x="75732" y="359722"/>
                  <a:pt x="72390" y="361950"/>
                </a:cubicBezTo>
                <a:lnTo>
                  <a:pt x="60960" y="369570"/>
                </a:lnTo>
                <a:cubicBezTo>
                  <a:pt x="50800" y="400050"/>
                  <a:pt x="66040" y="364490"/>
                  <a:pt x="45720" y="384810"/>
                </a:cubicBezTo>
                <a:cubicBezTo>
                  <a:pt x="29194" y="401336"/>
                  <a:pt x="38755" y="409017"/>
                  <a:pt x="19050" y="411480"/>
                </a:cubicBezTo>
                <a:cubicBezTo>
                  <a:pt x="12749" y="412268"/>
                  <a:pt x="6350" y="411480"/>
                  <a:pt x="0" y="411480"/>
                </a:cubicBezTo>
              </a:path>
            </a:pathLst>
          </a:cu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5" name="Forma libre 104"/>
          <p:cNvSpPr/>
          <p:nvPr/>
        </p:nvSpPr>
        <p:spPr>
          <a:xfrm>
            <a:off x="2428478" y="2320289"/>
            <a:ext cx="45719" cy="52086"/>
          </a:xfrm>
          <a:custGeom>
            <a:avLst/>
            <a:gdLst>
              <a:gd name="connsiteX0" fmla="*/ 0 w 38100"/>
              <a:gd name="connsiteY0" fmla="*/ 0 h 53340"/>
              <a:gd name="connsiteX1" fmla="*/ 22860 w 38100"/>
              <a:gd name="connsiteY1" fmla="*/ 30480 h 53340"/>
              <a:gd name="connsiteX2" fmla="*/ 38100 w 38100"/>
              <a:gd name="connsiteY2" fmla="*/ 53340 h 53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100" h="53340">
                <a:moveTo>
                  <a:pt x="0" y="0"/>
                </a:moveTo>
                <a:cubicBezTo>
                  <a:pt x="31381" y="52302"/>
                  <a:pt x="-6306" y="-7019"/>
                  <a:pt x="22860" y="30480"/>
                </a:cubicBezTo>
                <a:cubicBezTo>
                  <a:pt x="28483" y="37709"/>
                  <a:pt x="38100" y="53340"/>
                  <a:pt x="38100" y="53340"/>
                </a:cubicBezTo>
              </a:path>
            </a:pathLst>
          </a:cu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6" name="Forma libre 105"/>
          <p:cNvSpPr/>
          <p:nvPr/>
        </p:nvSpPr>
        <p:spPr>
          <a:xfrm>
            <a:off x="2232895" y="2217378"/>
            <a:ext cx="58985" cy="45719"/>
          </a:xfrm>
          <a:custGeom>
            <a:avLst/>
            <a:gdLst>
              <a:gd name="connsiteX0" fmla="*/ 0 w 60960"/>
              <a:gd name="connsiteY0" fmla="*/ 22880 h 22880"/>
              <a:gd name="connsiteX1" fmla="*/ 19050 w 60960"/>
              <a:gd name="connsiteY1" fmla="*/ 19070 h 22880"/>
              <a:gd name="connsiteX2" fmla="*/ 30480 w 60960"/>
              <a:gd name="connsiteY2" fmla="*/ 7640 h 22880"/>
              <a:gd name="connsiteX3" fmla="*/ 60960 w 60960"/>
              <a:gd name="connsiteY3" fmla="*/ 20 h 22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60" h="22880">
                <a:moveTo>
                  <a:pt x="0" y="22880"/>
                </a:moveTo>
                <a:cubicBezTo>
                  <a:pt x="6350" y="21610"/>
                  <a:pt x="13258" y="21966"/>
                  <a:pt x="19050" y="19070"/>
                </a:cubicBezTo>
                <a:cubicBezTo>
                  <a:pt x="23869" y="16660"/>
                  <a:pt x="25770" y="10257"/>
                  <a:pt x="30480" y="7640"/>
                </a:cubicBezTo>
                <a:cubicBezTo>
                  <a:pt x="45642" y="-783"/>
                  <a:pt x="48504" y="20"/>
                  <a:pt x="60960" y="20"/>
                </a:cubicBezTo>
              </a:path>
            </a:pathLst>
          </a:cu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7" name="Elipse 106"/>
          <p:cNvSpPr/>
          <p:nvPr/>
        </p:nvSpPr>
        <p:spPr>
          <a:xfrm>
            <a:off x="2442764" y="2236873"/>
            <a:ext cx="79106" cy="45719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8" name="Elipse 107"/>
          <p:cNvSpPr/>
          <p:nvPr/>
        </p:nvSpPr>
        <p:spPr>
          <a:xfrm>
            <a:off x="1408700" y="2868929"/>
            <a:ext cx="45719" cy="45719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9" name="Elipse 108"/>
          <p:cNvSpPr/>
          <p:nvPr/>
        </p:nvSpPr>
        <p:spPr>
          <a:xfrm>
            <a:off x="1487180" y="2946164"/>
            <a:ext cx="45719" cy="45719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0" name="Elipse 109"/>
          <p:cNvSpPr/>
          <p:nvPr/>
        </p:nvSpPr>
        <p:spPr>
          <a:xfrm>
            <a:off x="1411257" y="2941608"/>
            <a:ext cx="45719" cy="45719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1" name="Elipse 110"/>
          <p:cNvSpPr/>
          <p:nvPr/>
        </p:nvSpPr>
        <p:spPr>
          <a:xfrm>
            <a:off x="1456269" y="3240110"/>
            <a:ext cx="45719" cy="45719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2" name="Elipse 111"/>
          <p:cNvSpPr/>
          <p:nvPr/>
        </p:nvSpPr>
        <p:spPr>
          <a:xfrm>
            <a:off x="1522403" y="3206264"/>
            <a:ext cx="45719" cy="45719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3" name="Elipse 112"/>
          <p:cNvSpPr/>
          <p:nvPr/>
        </p:nvSpPr>
        <p:spPr>
          <a:xfrm>
            <a:off x="1524257" y="3283552"/>
            <a:ext cx="45719" cy="45719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5" name="Forma libre 114"/>
          <p:cNvSpPr/>
          <p:nvPr/>
        </p:nvSpPr>
        <p:spPr>
          <a:xfrm>
            <a:off x="1167369" y="4094478"/>
            <a:ext cx="162208" cy="45719"/>
          </a:xfrm>
          <a:custGeom>
            <a:avLst/>
            <a:gdLst>
              <a:gd name="connsiteX0" fmla="*/ 0 w 167640"/>
              <a:gd name="connsiteY0" fmla="*/ 0 h 10160"/>
              <a:gd name="connsiteX1" fmla="*/ 48260 w 167640"/>
              <a:gd name="connsiteY1" fmla="*/ 5080 h 10160"/>
              <a:gd name="connsiteX2" fmla="*/ 63500 w 167640"/>
              <a:gd name="connsiteY2" fmla="*/ 10160 h 10160"/>
              <a:gd name="connsiteX3" fmla="*/ 83820 w 167640"/>
              <a:gd name="connsiteY3" fmla="*/ 7620 h 10160"/>
              <a:gd name="connsiteX4" fmla="*/ 96520 w 167640"/>
              <a:gd name="connsiteY4" fmla="*/ 5080 h 10160"/>
              <a:gd name="connsiteX5" fmla="*/ 129540 w 167640"/>
              <a:gd name="connsiteY5" fmla="*/ 2540 h 10160"/>
              <a:gd name="connsiteX6" fmla="*/ 162560 w 167640"/>
              <a:gd name="connsiteY6" fmla="*/ 7620 h 10160"/>
              <a:gd name="connsiteX7" fmla="*/ 167640 w 167640"/>
              <a:gd name="connsiteY7" fmla="*/ 10160 h 10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7640" h="10160">
                <a:moveTo>
                  <a:pt x="0" y="0"/>
                </a:moveTo>
                <a:cubicBezTo>
                  <a:pt x="8144" y="679"/>
                  <a:pt x="37007" y="2483"/>
                  <a:pt x="48260" y="5080"/>
                </a:cubicBezTo>
                <a:cubicBezTo>
                  <a:pt x="53478" y="6284"/>
                  <a:pt x="63500" y="10160"/>
                  <a:pt x="63500" y="10160"/>
                </a:cubicBezTo>
                <a:cubicBezTo>
                  <a:pt x="70273" y="9313"/>
                  <a:pt x="77073" y="8658"/>
                  <a:pt x="83820" y="7620"/>
                </a:cubicBezTo>
                <a:cubicBezTo>
                  <a:pt x="88087" y="6964"/>
                  <a:pt x="92229" y="5557"/>
                  <a:pt x="96520" y="5080"/>
                </a:cubicBezTo>
                <a:cubicBezTo>
                  <a:pt x="107492" y="3861"/>
                  <a:pt x="118533" y="3387"/>
                  <a:pt x="129540" y="2540"/>
                </a:cubicBezTo>
                <a:cubicBezTo>
                  <a:pt x="146522" y="4238"/>
                  <a:pt x="150355" y="2738"/>
                  <a:pt x="162560" y="7620"/>
                </a:cubicBezTo>
                <a:cubicBezTo>
                  <a:pt x="164318" y="8323"/>
                  <a:pt x="165947" y="9313"/>
                  <a:pt x="167640" y="10160"/>
                </a:cubicBezTo>
              </a:path>
            </a:pathLst>
          </a:cu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9" name="Elipse 98"/>
          <p:cNvSpPr/>
          <p:nvPr/>
        </p:nvSpPr>
        <p:spPr>
          <a:xfrm>
            <a:off x="6304135" y="4218456"/>
            <a:ext cx="1955860" cy="18560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Aporte al crecimiento del </a:t>
            </a:r>
            <a:r>
              <a:rPr lang="es-CO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PIB 2016</a:t>
            </a:r>
            <a:r>
              <a:rPr lang="es-CO" sz="14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: </a:t>
            </a:r>
            <a:r>
              <a:rPr lang="es-CO" sz="24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0,4 </a:t>
            </a:r>
            <a:r>
              <a:rPr lang="es-CO" b="1" u="sng" dirty="0" err="1" smtClean="0">
                <a:solidFill>
                  <a:schemeClr val="bg1"/>
                </a:solidFill>
                <a:latin typeface="Gill Sans MT" panose="020B0502020104020203" pitchFamily="34" charset="0"/>
              </a:rPr>
              <a:t>pp</a:t>
            </a:r>
            <a:r>
              <a:rPr lang="es-CO" b="1" u="sng" baseline="300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+</a:t>
            </a:r>
            <a:endParaRPr lang="es-CO" sz="1400" b="1" u="sng" baseline="300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100" name="CuadroTexto 99"/>
          <p:cNvSpPr txBox="1"/>
          <p:nvPr/>
        </p:nvSpPr>
        <p:spPr>
          <a:xfrm>
            <a:off x="4051217" y="5491148"/>
            <a:ext cx="194929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100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anose="020B0502020104020203" pitchFamily="34" charset="0"/>
                <a:cs typeface="Futura Std Book"/>
              </a:rPr>
              <a:t>+</a:t>
            </a:r>
            <a:r>
              <a:rPr lang="es-CO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anose="020B0502020104020203" pitchFamily="34" charset="0"/>
                <a:cs typeface="Futura Std Book"/>
              </a:rPr>
              <a:t>Fuente: MHCP.</a:t>
            </a:r>
          </a:p>
          <a:p>
            <a:r>
              <a:rPr lang="es-CO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anose="020B0502020104020203" pitchFamily="34" charset="0"/>
                <a:cs typeface="Futura Std Book"/>
              </a:rPr>
              <a:t>Se asume un multiplicador de las inversiones de 1,5.</a:t>
            </a:r>
          </a:p>
        </p:txBody>
      </p:sp>
    </p:spTree>
    <p:extLst>
      <p:ext uri="{BB962C8B-B14F-4D97-AF65-F5344CB8AC3E}">
        <p14:creationId xmlns:p14="http://schemas.microsoft.com/office/powerpoint/2010/main" val="107900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/>
          <p:cNvSpPr txBox="1"/>
          <p:nvPr/>
        </p:nvSpPr>
        <p:spPr>
          <a:xfrm>
            <a:off x="611560" y="1311715"/>
            <a:ext cx="3834203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s-CO"/>
            </a:defPPr>
            <a:lvl1pPr algn="ctr">
              <a:defRPr sz="1200" b="1">
                <a:latin typeface="Futura Std Medium" pitchFamily="34" charset="0"/>
              </a:defRPr>
            </a:lvl1pPr>
          </a:lstStyle>
          <a:p>
            <a:r>
              <a:rPr lang="es-CO" sz="1800" b="0" dirty="0" smtClean="0">
                <a:latin typeface="Gill Sans MT" panose="020B0502020104020203" pitchFamily="34" charset="0"/>
              </a:rPr>
              <a:t>En el PIB</a:t>
            </a:r>
          </a:p>
          <a:p>
            <a:endParaRPr lang="es-CO" sz="1800" dirty="0">
              <a:latin typeface="Gill Sans MT" panose="020B0502020104020203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611560" y="221739"/>
            <a:ext cx="7955639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sz="2400" dirty="0" smtClean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Futura Std Heavy"/>
              </a:rPr>
              <a:t>Efecto de la reapertura de </a:t>
            </a:r>
            <a:r>
              <a:rPr lang="es-CO" sz="2400" dirty="0" err="1" smtClean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Futura Std Heavy"/>
              </a:rPr>
              <a:t>Reficar</a:t>
            </a:r>
            <a:endParaRPr lang="es-CO" sz="2400" dirty="0">
              <a:solidFill>
                <a:schemeClr val="accent1">
                  <a:lumMod val="75000"/>
                </a:schemeClr>
              </a:solidFill>
              <a:latin typeface="Gill Sans MT" panose="020B0502020104020203" pitchFamily="34" charset="0"/>
              <a:cs typeface="Futura Std Heavy"/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1887674" y="3673959"/>
            <a:ext cx="1368152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Gill Sans MT" panose="020B0502020104020203" pitchFamily="34" charset="0"/>
              </a:rPr>
              <a:t>2016</a:t>
            </a:r>
            <a:endParaRPr lang="es-CO" dirty="0">
              <a:latin typeface="Gill Sans MT" panose="020B0502020104020203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54706" y="2046046"/>
            <a:ext cx="3807126" cy="411925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CuadroTexto 11"/>
          <p:cNvSpPr txBox="1"/>
          <p:nvPr/>
        </p:nvSpPr>
        <p:spPr>
          <a:xfrm>
            <a:off x="3131840" y="244162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ctr">
              <a:defRPr>
                <a:solidFill>
                  <a:schemeClr val="tx2">
                    <a:lumMod val="75000"/>
                  </a:schemeClr>
                </a:solidFill>
                <a:latin typeface="Futura Std Book" panose="020B0502020204020303" pitchFamily="34" charset="0"/>
              </a:defRPr>
            </a:lvl1pPr>
          </a:lstStyle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2016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4" name="Elipse 13"/>
          <p:cNvSpPr/>
          <p:nvPr/>
        </p:nvSpPr>
        <p:spPr>
          <a:xfrm>
            <a:off x="2051720" y="2914371"/>
            <a:ext cx="997884" cy="99529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Gill Sans MT" panose="020B0502020104020203" pitchFamily="34" charset="0"/>
              </a:rPr>
              <a:t>0,0</a:t>
            </a:r>
            <a:endParaRPr lang="es-CO" dirty="0">
              <a:solidFill>
                <a:schemeClr val="accent1">
                  <a:lumMod val="50000"/>
                </a:schemeClr>
              </a:solidFill>
              <a:latin typeface="Gill Sans MT" panose="020B0502020104020203" pitchFamily="34" charset="0"/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654705" y="2048774"/>
            <a:ext cx="3809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ctr">
              <a:defRPr sz="1200" b="1">
                <a:latin typeface="Futura Std Medium" pitchFamily="34" charset="0"/>
              </a:defRPr>
            </a:lvl1pPr>
          </a:lstStyle>
          <a:p>
            <a:r>
              <a:rPr lang="es-CO" b="0" u="sng" dirty="0" smtClean="0">
                <a:latin typeface="Gill Sans MT" panose="020B0502020104020203" pitchFamily="34" charset="0"/>
              </a:rPr>
              <a:t>Contribución del subsector de refinería al crecimiento del </a:t>
            </a:r>
            <a:r>
              <a:rPr lang="es-CO" u="sng" dirty="0" smtClean="0">
                <a:latin typeface="Gill Sans MT" panose="020B0502020104020203" pitchFamily="34" charset="0"/>
              </a:rPr>
              <a:t>PIB industrial (</a:t>
            </a:r>
            <a:r>
              <a:rPr lang="es-CO" u="sng" dirty="0" err="1" smtClean="0">
                <a:latin typeface="Gill Sans MT" panose="020B0502020104020203" pitchFamily="34" charset="0"/>
              </a:rPr>
              <a:t>pp</a:t>
            </a:r>
            <a:r>
              <a:rPr lang="es-CO" u="sng" dirty="0" smtClean="0">
                <a:latin typeface="Gill Sans MT" panose="020B0502020104020203" pitchFamily="34" charset="0"/>
              </a:rPr>
              <a:t>)</a:t>
            </a:r>
            <a:endParaRPr lang="es-CO" u="sng" dirty="0">
              <a:latin typeface="Gill Sans MT" panose="020B0502020104020203" pitchFamily="34" charset="0"/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1688118" y="2473031"/>
            <a:ext cx="1587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ctr">
              <a:defRPr>
                <a:solidFill>
                  <a:schemeClr val="tx2">
                    <a:lumMod val="75000"/>
                  </a:schemeClr>
                </a:solidFill>
                <a:latin typeface="Futura Std Book" panose="020B0502020204020303" pitchFamily="34" charset="0"/>
              </a:defRPr>
            </a:lvl1pPr>
          </a:lstStyle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2015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35" name="Elipse 34"/>
          <p:cNvSpPr/>
          <p:nvPr/>
        </p:nvSpPr>
        <p:spPr>
          <a:xfrm>
            <a:off x="3419871" y="2937409"/>
            <a:ext cx="964941" cy="985074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latin typeface="Gill Sans MT" panose="020B0502020104020203" pitchFamily="34" charset="0"/>
              </a:rPr>
              <a:t>5,8</a:t>
            </a:r>
            <a:endParaRPr lang="es-CO" dirty="0">
              <a:latin typeface="Gill Sans MT" panose="020B0502020104020203" pitchFamily="34" charset="0"/>
            </a:endParaRPr>
          </a:p>
        </p:txBody>
      </p:sp>
      <p:sp>
        <p:nvSpPr>
          <p:cNvPr id="36" name="Flecha derecha 35"/>
          <p:cNvSpPr/>
          <p:nvPr/>
        </p:nvSpPr>
        <p:spPr>
          <a:xfrm>
            <a:off x="3059832" y="3407683"/>
            <a:ext cx="324409" cy="82752"/>
          </a:xfrm>
          <a:prstGeom prst="rightArrow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latin typeface="Gill Sans MT" panose="020B0502020104020203" pitchFamily="34" charset="0"/>
            </a:endParaRPr>
          </a:p>
        </p:txBody>
      </p:sp>
      <p:sp>
        <p:nvSpPr>
          <p:cNvPr id="40" name="CuadroTexto 39"/>
          <p:cNvSpPr txBox="1"/>
          <p:nvPr/>
        </p:nvSpPr>
        <p:spPr>
          <a:xfrm>
            <a:off x="4732996" y="1305936"/>
            <a:ext cx="3834203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s-CO"/>
            </a:defPPr>
            <a:lvl1pPr algn="ctr">
              <a:defRPr sz="1600" b="1">
                <a:latin typeface="Futura Std Light" panose="020B0402020204020303" pitchFamily="34" charset="0"/>
              </a:defRPr>
            </a:lvl1pPr>
          </a:lstStyle>
          <a:p>
            <a:r>
              <a:rPr lang="es-CO" sz="1800" dirty="0" smtClean="0"/>
              <a:t>En la Balanza de Pagos</a:t>
            </a:r>
          </a:p>
          <a:p>
            <a:r>
              <a:rPr lang="es-CO" sz="1800" dirty="0" smtClean="0"/>
              <a:t>(2016)</a:t>
            </a:r>
            <a:endParaRPr lang="es-CO" sz="1800" dirty="0"/>
          </a:p>
        </p:txBody>
      </p:sp>
      <p:sp>
        <p:nvSpPr>
          <p:cNvPr id="41" name="Rectángulo 40"/>
          <p:cNvSpPr/>
          <p:nvPr/>
        </p:nvSpPr>
        <p:spPr>
          <a:xfrm>
            <a:off x="4797322" y="2046046"/>
            <a:ext cx="3807126" cy="411925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2" name="Elipse 41"/>
          <p:cNvSpPr/>
          <p:nvPr/>
        </p:nvSpPr>
        <p:spPr>
          <a:xfrm>
            <a:off x="5164130" y="2833243"/>
            <a:ext cx="1218834" cy="1188764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>
                <a:solidFill>
                  <a:schemeClr val="accent1">
                    <a:lumMod val="50000"/>
                  </a:schemeClr>
                </a:solidFill>
                <a:latin typeface="Gill Sans MT" panose="020B0502020104020203" pitchFamily="34" charset="0"/>
              </a:rPr>
              <a:t>-19.033</a:t>
            </a:r>
            <a:endParaRPr lang="es-CO" sz="1600" dirty="0">
              <a:solidFill>
                <a:schemeClr val="accent1">
                  <a:lumMod val="50000"/>
                </a:schemeClr>
              </a:solidFill>
              <a:latin typeface="Gill Sans MT" panose="020B0502020104020203" pitchFamily="34" charset="0"/>
            </a:endParaRPr>
          </a:p>
        </p:txBody>
      </p:sp>
      <p:sp>
        <p:nvSpPr>
          <p:cNvPr id="43" name="CuadroTexto 42"/>
          <p:cNvSpPr txBox="1"/>
          <p:nvPr/>
        </p:nvSpPr>
        <p:spPr>
          <a:xfrm>
            <a:off x="4788024" y="2133316"/>
            <a:ext cx="3857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ctr">
              <a:defRPr sz="1200" b="1">
                <a:latin typeface="Futura Std Medium" pitchFamily="34" charset="0"/>
              </a:defRPr>
            </a:lvl1pPr>
          </a:lstStyle>
          <a:p>
            <a:r>
              <a:rPr lang="en-US" b="0" u="sng" dirty="0" err="1" smtClean="0"/>
              <a:t>Déficit</a:t>
            </a:r>
            <a:r>
              <a:rPr lang="en-US" b="0" u="sng" dirty="0" smtClean="0"/>
              <a:t> </a:t>
            </a:r>
            <a:r>
              <a:rPr lang="en-US" b="0" u="sng" dirty="0" err="1" smtClean="0"/>
              <a:t>en</a:t>
            </a:r>
            <a:r>
              <a:rPr lang="en-US" b="0" u="sng" dirty="0" smtClean="0"/>
              <a:t> </a:t>
            </a:r>
            <a:r>
              <a:rPr lang="en-US" b="0" u="sng" dirty="0" err="1" smtClean="0"/>
              <a:t>Cuenta</a:t>
            </a:r>
            <a:r>
              <a:rPr lang="en-US" b="0" u="sng" dirty="0" smtClean="0"/>
              <a:t> </a:t>
            </a:r>
            <a:r>
              <a:rPr lang="en-US" b="0" u="sng" dirty="0" err="1" smtClean="0"/>
              <a:t>Corriente</a:t>
            </a:r>
            <a:r>
              <a:rPr lang="en-US" b="0" u="sng" dirty="0" smtClean="0"/>
              <a:t> (USD Million)</a:t>
            </a:r>
            <a:endParaRPr lang="en-US" b="0" u="sng" dirty="0"/>
          </a:p>
        </p:txBody>
      </p:sp>
      <p:sp>
        <p:nvSpPr>
          <p:cNvPr id="44" name="CuadroTexto 43"/>
          <p:cNvSpPr txBox="1"/>
          <p:nvPr/>
        </p:nvSpPr>
        <p:spPr>
          <a:xfrm>
            <a:off x="4824930" y="2463911"/>
            <a:ext cx="1841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ctr">
              <a:defRPr>
                <a:solidFill>
                  <a:schemeClr val="tx2">
                    <a:lumMod val="75000"/>
                  </a:schemeClr>
                </a:solidFill>
                <a:latin typeface="Futura Std Book" panose="020B0502020204020303" pitchFamily="34" charset="0"/>
              </a:defRPr>
            </a:lvl1pPr>
          </a:lstStyle>
          <a:p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Sin </a:t>
            </a:r>
            <a:r>
              <a:rPr lang="es-CO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Reficar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45" name="CuadroTexto 44"/>
          <p:cNvSpPr txBox="1"/>
          <p:nvPr/>
        </p:nvSpPr>
        <p:spPr>
          <a:xfrm>
            <a:off x="6728678" y="2469021"/>
            <a:ext cx="1587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ctr">
              <a:defRPr>
                <a:solidFill>
                  <a:schemeClr val="tx2">
                    <a:lumMod val="75000"/>
                  </a:schemeClr>
                </a:solidFill>
                <a:latin typeface="Futura Std Book" panose="020B0502020204020303" pitchFamily="34" charset="0"/>
              </a:defRPr>
            </a:lvl1pPr>
          </a:lstStyle>
          <a:p>
            <a:r>
              <a:rPr lang="en-A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Con Reficar</a:t>
            </a:r>
            <a:endParaRPr lang="en-A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47" name="Elipse 46"/>
          <p:cNvSpPr/>
          <p:nvPr/>
        </p:nvSpPr>
        <p:spPr>
          <a:xfrm>
            <a:off x="6921559" y="2824178"/>
            <a:ext cx="1182717" cy="1170108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>
                <a:latin typeface="Gill Sans MT" panose="020B0502020104020203" pitchFamily="34" charset="0"/>
              </a:rPr>
              <a:t>-17.533</a:t>
            </a:r>
            <a:endParaRPr lang="es-CO" sz="1600" dirty="0">
              <a:latin typeface="Gill Sans MT" panose="020B0502020104020203" pitchFamily="34" charset="0"/>
            </a:endParaRPr>
          </a:p>
        </p:txBody>
      </p:sp>
      <p:sp>
        <p:nvSpPr>
          <p:cNvPr id="50" name="Elipse 49"/>
          <p:cNvSpPr/>
          <p:nvPr/>
        </p:nvSpPr>
        <p:spPr>
          <a:xfrm>
            <a:off x="5204650" y="4919050"/>
            <a:ext cx="1178314" cy="116367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Gill Sans MT" panose="020B0502020104020203" pitchFamily="34" charset="0"/>
              </a:rPr>
              <a:t>-6,4</a:t>
            </a:r>
            <a:endParaRPr lang="es-CO" dirty="0">
              <a:solidFill>
                <a:schemeClr val="accent1">
                  <a:lumMod val="50000"/>
                </a:schemeClr>
              </a:solidFill>
              <a:latin typeface="Gill Sans MT" panose="020B0502020104020203" pitchFamily="34" charset="0"/>
            </a:endParaRPr>
          </a:p>
        </p:txBody>
      </p:sp>
      <p:sp>
        <p:nvSpPr>
          <p:cNvPr id="51" name="Elipse 50"/>
          <p:cNvSpPr/>
          <p:nvPr/>
        </p:nvSpPr>
        <p:spPr>
          <a:xfrm>
            <a:off x="6944020" y="4927733"/>
            <a:ext cx="1160256" cy="115499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Gill Sans MT" panose="020B0502020104020203" pitchFamily="34" charset="0"/>
              </a:rPr>
              <a:t>-5,8*</a:t>
            </a:r>
            <a:endParaRPr lang="es-CO" dirty="0">
              <a:latin typeface="Gill Sans MT" panose="020B0502020104020203" pitchFamily="34" charset="0"/>
            </a:endParaRPr>
          </a:p>
        </p:txBody>
      </p:sp>
      <p:sp>
        <p:nvSpPr>
          <p:cNvPr id="52" name="Flecha derecha 51"/>
          <p:cNvSpPr/>
          <p:nvPr/>
        </p:nvSpPr>
        <p:spPr>
          <a:xfrm>
            <a:off x="6498435" y="3357013"/>
            <a:ext cx="355786" cy="118613"/>
          </a:xfrm>
          <a:prstGeom prst="rightArrow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latin typeface="Gill Sans MT" panose="020B0502020104020203" pitchFamily="34" charset="0"/>
            </a:endParaRPr>
          </a:p>
        </p:txBody>
      </p:sp>
      <p:sp>
        <p:nvSpPr>
          <p:cNvPr id="53" name="Flecha derecha 52"/>
          <p:cNvSpPr/>
          <p:nvPr/>
        </p:nvSpPr>
        <p:spPr>
          <a:xfrm>
            <a:off x="6498435" y="5471291"/>
            <a:ext cx="355786" cy="118613"/>
          </a:xfrm>
          <a:prstGeom prst="rightArrow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latin typeface="Gill Sans MT" panose="020B0502020104020203" pitchFamily="34" charset="0"/>
            </a:endParaRPr>
          </a:p>
        </p:txBody>
      </p:sp>
      <p:sp>
        <p:nvSpPr>
          <p:cNvPr id="38" name="CuadroTexto 22"/>
          <p:cNvSpPr txBox="1"/>
          <p:nvPr/>
        </p:nvSpPr>
        <p:spPr>
          <a:xfrm>
            <a:off x="319966" y="2473031"/>
            <a:ext cx="1587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ctr">
              <a:defRPr>
                <a:solidFill>
                  <a:schemeClr val="tx2">
                    <a:lumMod val="75000"/>
                  </a:schemeClr>
                </a:solidFill>
                <a:latin typeface="Futura Std Book" panose="020B0502020204020303" pitchFamily="34" charset="0"/>
              </a:defRPr>
            </a:lvl1pPr>
          </a:lstStyle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2014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39" name="Elipse 41"/>
          <p:cNvSpPr/>
          <p:nvPr/>
        </p:nvSpPr>
        <p:spPr>
          <a:xfrm>
            <a:off x="654706" y="2914371"/>
            <a:ext cx="1036974" cy="100811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accent1">
                    <a:lumMod val="50000"/>
                  </a:schemeClr>
                </a:solidFill>
                <a:latin typeface="Gill Sans MT" panose="020B0502020104020203" pitchFamily="34" charset="0"/>
              </a:rPr>
              <a:t>-1,1</a:t>
            </a:r>
            <a:endParaRPr lang="es-CO" dirty="0">
              <a:solidFill>
                <a:schemeClr val="accent1">
                  <a:lumMod val="50000"/>
                </a:schemeClr>
              </a:solidFill>
              <a:latin typeface="Gill Sans MT" panose="020B0502020104020203" pitchFamily="34" charset="0"/>
            </a:endParaRPr>
          </a:p>
        </p:txBody>
      </p:sp>
      <p:sp>
        <p:nvSpPr>
          <p:cNvPr id="55" name="Flecha derecha 35"/>
          <p:cNvSpPr/>
          <p:nvPr/>
        </p:nvSpPr>
        <p:spPr>
          <a:xfrm>
            <a:off x="1691680" y="3407683"/>
            <a:ext cx="288032" cy="82752"/>
          </a:xfrm>
          <a:prstGeom prst="rightArrow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latin typeface="Gill Sans MT" panose="020B0502020104020203" pitchFamily="34" charset="0"/>
            </a:endParaRPr>
          </a:p>
        </p:txBody>
      </p:sp>
      <p:sp>
        <p:nvSpPr>
          <p:cNvPr id="56" name="CuadroTexto 11"/>
          <p:cNvSpPr txBox="1"/>
          <p:nvPr/>
        </p:nvSpPr>
        <p:spPr>
          <a:xfrm>
            <a:off x="3135402" y="4570555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ctr">
              <a:defRPr>
                <a:solidFill>
                  <a:schemeClr val="tx2">
                    <a:lumMod val="75000"/>
                  </a:schemeClr>
                </a:solidFill>
                <a:latin typeface="Futura Std Book" panose="020B0502020204020303" pitchFamily="34" charset="0"/>
              </a:defRPr>
            </a:lvl1pPr>
          </a:lstStyle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2016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57" name="Elipse 13"/>
          <p:cNvSpPr/>
          <p:nvPr/>
        </p:nvSpPr>
        <p:spPr>
          <a:xfrm>
            <a:off x="2055282" y="5043298"/>
            <a:ext cx="997884" cy="99529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Gill Sans MT" panose="020B0502020104020203" pitchFamily="34" charset="0"/>
              </a:rPr>
              <a:t>0,0</a:t>
            </a:r>
            <a:endParaRPr lang="es-CO" dirty="0">
              <a:solidFill>
                <a:schemeClr val="accent1">
                  <a:lumMod val="50000"/>
                </a:schemeClr>
              </a:solidFill>
              <a:latin typeface="Gill Sans MT" panose="020B0502020104020203" pitchFamily="34" charset="0"/>
            </a:endParaRPr>
          </a:p>
        </p:txBody>
      </p:sp>
      <p:sp>
        <p:nvSpPr>
          <p:cNvPr id="58" name="CuadroTexto 22"/>
          <p:cNvSpPr txBox="1"/>
          <p:nvPr/>
        </p:nvSpPr>
        <p:spPr>
          <a:xfrm>
            <a:off x="1691680" y="4601958"/>
            <a:ext cx="1587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ctr">
              <a:defRPr>
                <a:solidFill>
                  <a:schemeClr val="tx2">
                    <a:lumMod val="75000"/>
                  </a:schemeClr>
                </a:solidFill>
                <a:latin typeface="Futura Std Book" panose="020B0502020204020303" pitchFamily="34" charset="0"/>
              </a:defRPr>
            </a:lvl1pPr>
          </a:lstStyle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2015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59" name="Elipse 34"/>
          <p:cNvSpPr/>
          <p:nvPr/>
        </p:nvSpPr>
        <p:spPr>
          <a:xfrm>
            <a:off x="3423433" y="5066336"/>
            <a:ext cx="964941" cy="985074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Gill Sans MT" panose="020B0502020104020203" pitchFamily="34" charset="0"/>
              </a:rPr>
              <a:t>0,6</a:t>
            </a:r>
            <a:endParaRPr lang="es-CO" dirty="0">
              <a:latin typeface="Gill Sans MT" panose="020B0502020104020203" pitchFamily="34" charset="0"/>
            </a:endParaRPr>
          </a:p>
        </p:txBody>
      </p:sp>
      <p:sp>
        <p:nvSpPr>
          <p:cNvPr id="60" name="Flecha derecha 35"/>
          <p:cNvSpPr/>
          <p:nvPr/>
        </p:nvSpPr>
        <p:spPr>
          <a:xfrm>
            <a:off x="3063394" y="5536610"/>
            <a:ext cx="324409" cy="82752"/>
          </a:xfrm>
          <a:prstGeom prst="rightArrow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latin typeface="Gill Sans MT" panose="020B0502020104020203" pitchFamily="34" charset="0"/>
            </a:endParaRPr>
          </a:p>
        </p:txBody>
      </p:sp>
      <p:sp>
        <p:nvSpPr>
          <p:cNvPr id="61" name="CuadroTexto 22"/>
          <p:cNvSpPr txBox="1"/>
          <p:nvPr/>
        </p:nvSpPr>
        <p:spPr>
          <a:xfrm>
            <a:off x="323528" y="4601958"/>
            <a:ext cx="1587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ctr">
              <a:defRPr>
                <a:solidFill>
                  <a:schemeClr val="tx2">
                    <a:lumMod val="75000"/>
                  </a:schemeClr>
                </a:solidFill>
                <a:latin typeface="Futura Std Book" panose="020B0502020204020303" pitchFamily="34" charset="0"/>
              </a:defRPr>
            </a:lvl1pPr>
          </a:lstStyle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2014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62" name="Elipse 41"/>
          <p:cNvSpPr/>
          <p:nvPr/>
        </p:nvSpPr>
        <p:spPr>
          <a:xfrm>
            <a:off x="658268" y="5043298"/>
            <a:ext cx="1036974" cy="100811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accent1">
                    <a:lumMod val="50000"/>
                  </a:schemeClr>
                </a:solidFill>
                <a:latin typeface="Gill Sans MT" panose="020B0502020104020203" pitchFamily="34" charset="0"/>
              </a:rPr>
              <a:t>-0,1</a:t>
            </a:r>
            <a:endParaRPr lang="es-CO" dirty="0">
              <a:solidFill>
                <a:schemeClr val="accent1">
                  <a:lumMod val="50000"/>
                </a:schemeClr>
              </a:solidFill>
              <a:latin typeface="Gill Sans MT" panose="020B0502020104020203" pitchFamily="34" charset="0"/>
            </a:endParaRPr>
          </a:p>
        </p:txBody>
      </p:sp>
      <p:sp>
        <p:nvSpPr>
          <p:cNvPr id="63" name="Flecha derecha 35"/>
          <p:cNvSpPr/>
          <p:nvPr/>
        </p:nvSpPr>
        <p:spPr>
          <a:xfrm>
            <a:off x="1695242" y="5536610"/>
            <a:ext cx="288032" cy="82752"/>
          </a:xfrm>
          <a:prstGeom prst="rightArrow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latin typeface="Gill Sans MT" panose="020B0502020104020203" pitchFamily="34" charset="0"/>
            </a:endParaRPr>
          </a:p>
        </p:txBody>
      </p:sp>
      <p:sp>
        <p:nvSpPr>
          <p:cNvPr id="54" name="CuadroTexto 53"/>
          <p:cNvSpPr txBox="1"/>
          <p:nvPr/>
        </p:nvSpPr>
        <p:spPr>
          <a:xfrm>
            <a:off x="4788024" y="4487514"/>
            <a:ext cx="1841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ctr">
              <a:defRPr>
                <a:solidFill>
                  <a:schemeClr val="tx2">
                    <a:lumMod val="75000"/>
                  </a:schemeClr>
                </a:solidFill>
                <a:latin typeface="Futura Std Book" panose="020B0502020204020303" pitchFamily="34" charset="0"/>
              </a:defRPr>
            </a:lvl1pPr>
          </a:lstStyle>
          <a:p>
            <a:r>
              <a:rPr lang="en-I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Sin Reficar</a:t>
            </a:r>
            <a:endParaRPr lang="en-I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64" name="CuadroTexto 63"/>
          <p:cNvSpPr txBox="1"/>
          <p:nvPr/>
        </p:nvSpPr>
        <p:spPr>
          <a:xfrm>
            <a:off x="6765930" y="4489008"/>
            <a:ext cx="1587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ctr">
              <a:defRPr>
                <a:solidFill>
                  <a:schemeClr val="tx2">
                    <a:lumMod val="75000"/>
                  </a:schemeClr>
                </a:solidFill>
                <a:latin typeface="Futura Std Book" panose="020B0502020204020303" pitchFamily="34" charset="0"/>
              </a:defRPr>
            </a:lvl1pPr>
          </a:lstStyle>
          <a:p>
            <a:r>
              <a:rPr lang="en-A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Con Reficar</a:t>
            </a:r>
            <a:endParaRPr lang="en-A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65" name="CuadroTexto 64"/>
          <p:cNvSpPr txBox="1"/>
          <p:nvPr/>
        </p:nvSpPr>
        <p:spPr>
          <a:xfrm>
            <a:off x="4746536" y="4169921"/>
            <a:ext cx="3857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ctr">
              <a:defRPr sz="1200" b="1">
                <a:latin typeface="Futura Std Medium" pitchFamily="34" charset="0"/>
              </a:defRPr>
            </a:lvl1pPr>
          </a:lstStyle>
          <a:p>
            <a:r>
              <a:rPr lang="en-US" b="0" u="sng" dirty="0" smtClean="0"/>
              <a:t>Current Account Deficit (% of GDP)</a:t>
            </a:r>
            <a:endParaRPr lang="en-US" b="0" u="sng" dirty="0"/>
          </a:p>
        </p:txBody>
      </p:sp>
      <p:sp>
        <p:nvSpPr>
          <p:cNvPr id="46" name="CuadroTexto 45"/>
          <p:cNvSpPr txBox="1"/>
          <p:nvPr/>
        </p:nvSpPr>
        <p:spPr>
          <a:xfrm>
            <a:off x="467544" y="6246468"/>
            <a:ext cx="473818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>
              <a:defRPr sz="11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cs typeface="Futura Std Book"/>
              </a:defRPr>
            </a:lvl1pPr>
          </a:lstStyle>
          <a:p>
            <a:r>
              <a:rPr lang="es-CO" dirty="0" smtClean="0">
                <a:latin typeface="Futura Std Book" panose="020B0502020204020303" pitchFamily="34" charset="0"/>
              </a:rPr>
              <a:t>*Escenario base 2016</a:t>
            </a:r>
          </a:p>
          <a:p>
            <a:r>
              <a:rPr lang="es-CO" dirty="0" smtClean="0">
                <a:latin typeface="Futura Std Book" panose="020B0502020204020303" pitchFamily="34" charset="0"/>
              </a:rPr>
              <a:t>Fuente: MHCP</a:t>
            </a:r>
            <a:endParaRPr lang="es-CO" dirty="0">
              <a:latin typeface="Futura Std Book" panose="020B0502020204020303" pitchFamily="34" charset="0"/>
            </a:endParaRPr>
          </a:p>
        </p:txBody>
      </p:sp>
      <p:sp>
        <p:nvSpPr>
          <p:cNvPr id="48" name="CuadroTexto 47"/>
          <p:cNvSpPr txBox="1"/>
          <p:nvPr/>
        </p:nvSpPr>
        <p:spPr>
          <a:xfrm>
            <a:off x="636142" y="4149585"/>
            <a:ext cx="3809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ctr">
              <a:defRPr sz="1200" b="1">
                <a:latin typeface="Futura Std Medium" pitchFamily="34" charset="0"/>
              </a:defRPr>
            </a:lvl1pPr>
          </a:lstStyle>
          <a:p>
            <a:r>
              <a:rPr lang="es-CO" b="0" u="sng" dirty="0" smtClean="0">
                <a:latin typeface="Gill Sans MT" panose="020B0502020104020203" pitchFamily="34" charset="0"/>
              </a:rPr>
              <a:t>Contribución del subsector de refinería al crecimiento del </a:t>
            </a:r>
            <a:r>
              <a:rPr lang="es-CO" u="sng" dirty="0" smtClean="0">
                <a:latin typeface="Gill Sans MT" panose="020B0502020104020203" pitchFamily="34" charset="0"/>
              </a:rPr>
              <a:t>PIB total (</a:t>
            </a:r>
            <a:r>
              <a:rPr lang="es-CO" u="sng" dirty="0" err="1" smtClean="0">
                <a:latin typeface="Gill Sans MT" panose="020B0502020104020203" pitchFamily="34" charset="0"/>
              </a:rPr>
              <a:t>pp</a:t>
            </a:r>
            <a:r>
              <a:rPr lang="es-CO" u="sng" dirty="0" smtClean="0">
                <a:latin typeface="Gill Sans MT" panose="020B0502020104020203" pitchFamily="34" charset="0"/>
              </a:rPr>
              <a:t>)</a:t>
            </a:r>
            <a:endParaRPr lang="es-CO" u="sng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49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CuadroTexto 47"/>
          <p:cNvSpPr txBox="1"/>
          <p:nvPr/>
        </p:nvSpPr>
        <p:spPr>
          <a:xfrm>
            <a:off x="480692" y="281405"/>
            <a:ext cx="8225680" cy="76944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200" dirty="0" smtClean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Futura Std Heavy"/>
              </a:rPr>
              <a:t>Programas de vivienda aportarían cerca de 0,4 </a:t>
            </a:r>
            <a:r>
              <a:rPr lang="es-ES" sz="2200" dirty="0" err="1" smtClean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Futura Std Heavy"/>
              </a:rPr>
              <a:t>pp</a:t>
            </a:r>
            <a:r>
              <a:rPr lang="es-ES" sz="2200" dirty="0" smtClean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Futura Std Heavy"/>
              </a:rPr>
              <a:t> al crecimiento del PIB en 2016</a:t>
            </a:r>
            <a:endParaRPr lang="es-ES" sz="2200" dirty="0">
              <a:solidFill>
                <a:schemeClr val="accent1">
                  <a:lumMod val="75000"/>
                </a:schemeClr>
              </a:solidFill>
              <a:latin typeface="Gill Sans MT" panose="020B0502020104020203" pitchFamily="34" charset="0"/>
              <a:cs typeface="Futura Std Heavy"/>
            </a:endParaRPr>
          </a:p>
        </p:txBody>
      </p:sp>
      <p:sp>
        <p:nvSpPr>
          <p:cNvPr id="33" name="CuadroTexto 32"/>
          <p:cNvSpPr txBox="1"/>
          <p:nvPr/>
        </p:nvSpPr>
        <p:spPr>
          <a:xfrm>
            <a:off x="628307" y="6142971"/>
            <a:ext cx="473818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anose="020B0502020104020203" pitchFamily="34" charset="0"/>
                <a:cs typeface="Arial"/>
              </a:rPr>
              <a:t>Fuente: MHCP </a:t>
            </a:r>
          </a:p>
        </p:txBody>
      </p:sp>
      <p:graphicFrame>
        <p:nvGraphicFramePr>
          <p:cNvPr id="34" name="Gráfico 33"/>
          <p:cNvGraphicFramePr>
            <a:graphicFrameLocks/>
          </p:cNvGraphicFramePr>
          <p:nvPr>
            <p:extLst/>
          </p:nvPr>
        </p:nvGraphicFramePr>
        <p:xfrm>
          <a:off x="647699" y="1884432"/>
          <a:ext cx="1610252" cy="19402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5" name="CuadroTexto 34"/>
          <p:cNvSpPr txBox="1"/>
          <p:nvPr/>
        </p:nvSpPr>
        <p:spPr>
          <a:xfrm>
            <a:off x="628278" y="1544571"/>
            <a:ext cx="16654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anose="020B0502020104020203" pitchFamily="34" charset="0"/>
                <a:cs typeface="Arial"/>
              </a:rPr>
              <a:t>Aporte al crecimiento del PIB total (</a:t>
            </a:r>
            <a:r>
              <a:rPr lang="es-CO" sz="1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anose="020B0502020104020203" pitchFamily="34" charset="0"/>
                <a:cs typeface="Arial"/>
              </a:rPr>
              <a:t>pp</a:t>
            </a:r>
            <a:r>
              <a:rPr lang="es-CO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anose="020B0502020104020203" pitchFamily="34" charset="0"/>
                <a:cs typeface="Arial"/>
              </a:rPr>
              <a:t>)</a:t>
            </a:r>
            <a:endParaRPr lang="es-CO" sz="1000" b="1" dirty="0">
              <a:solidFill>
                <a:schemeClr val="tx1">
                  <a:lumMod val="85000"/>
                  <a:lumOff val="15000"/>
                </a:schemeClr>
              </a:solidFill>
              <a:latin typeface="Gill Sans MT" panose="020B0502020104020203" pitchFamily="34" charset="0"/>
              <a:cs typeface="Arial"/>
            </a:endParaRPr>
          </a:p>
        </p:txBody>
      </p:sp>
      <p:sp>
        <p:nvSpPr>
          <p:cNvPr id="36" name="CuadroTexto 35"/>
          <p:cNvSpPr txBox="1"/>
          <p:nvPr/>
        </p:nvSpPr>
        <p:spPr>
          <a:xfrm>
            <a:off x="5292331" y="1329507"/>
            <a:ext cx="102687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s-CO"/>
            </a:defPPr>
            <a:lvl1pPr algn="ctr">
              <a:defRPr>
                <a:latin typeface="Futura Std Book" panose="020B0502020204020303" pitchFamily="34" charset="0"/>
              </a:defRPr>
            </a:lvl1pPr>
          </a:lstStyle>
          <a:p>
            <a:r>
              <a:rPr lang="es-ES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anose="020B0502020104020203" pitchFamily="34" charset="0"/>
                <a:cs typeface="Arial"/>
              </a:rPr>
              <a:t>Inversión</a:t>
            </a:r>
          </a:p>
          <a:p>
            <a:r>
              <a:rPr lang="es-ES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anose="020B0502020104020203" pitchFamily="34" charset="0"/>
                <a:cs typeface="Arial"/>
              </a:rPr>
              <a:t>(</a:t>
            </a:r>
            <a:r>
              <a:rPr lang="es-ES" sz="12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anose="020B0502020104020203" pitchFamily="34" charset="0"/>
                <a:cs typeface="Arial"/>
              </a:rPr>
              <a:t>bill</a:t>
            </a:r>
            <a:r>
              <a:rPr lang="es-ES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anose="020B0502020104020203" pitchFamily="34" charset="0"/>
                <a:cs typeface="Arial"/>
              </a:rPr>
              <a:t>. COP)</a:t>
            </a:r>
            <a:endParaRPr lang="es-CO" sz="1200" b="1" dirty="0">
              <a:solidFill>
                <a:schemeClr val="tx1">
                  <a:lumMod val="85000"/>
                  <a:lumOff val="15000"/>
                </a:schemeClr>
              </a:solidFill>
              <a:latin typeface="Gill Sans MT" panose="020B0502020104020203" pitchFamily="34" charset="0"/>
              <a:cs typeface="Arial"/>
            </a:endParaRPr>
          </a:p>
        </p:txBody>
      </p:sp>
      <p:sp>
        <p:nvSpPr>
          <p:cNvPr id="37" name="CuadroTexto 36"/>
          <p:cNvSpPr txBox="1"/>
          <p:nvPr/>
        </p:nvSpPr>
        <p:spPr>
          <a:xfrm>
            <a:off x="6414773" y="1399560"/>
            <a:ext cx="1089096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s-CO"/>
            </a:defPPr>
            <a:lvl1pPr algn="ctr">
              <a:defRPr sz="1100" b="1">
                <a:solidFill>
                  <a:schemeClr val="tx1">
                    <a:lumMod val="85000"/>
                    <a:lumOff val="15000"/>
                  </a:schemeClr>
                </a:solidFill>
                <a:latin typeface="Gill Sans MT" panose="020B0502020104020203" pitchFamily="34" charset="0"/>
                <a:cs typeface="Arial"/>
              </a:defRPr>
            </a:lvl1pPr>
          </a:lstStyle>
          <a:p>
            <a:r>
              <a:rPr lang="es-ES" dirty="0"/>
              <a:t>Multiplicador</a:t>
            </a:r>
          </a:p>
        </p:txBody>
      </p:sp>
      <p:sp>
        <p:nvSpPr>
          <p:cNvPr id="38" name="CuadroTexto 37"/>
          <p:cNvSpPr txBox="1"/>
          <p:nvPr/>
        </p:nvSpPr>
        <p:spPr>
          <a:xfrm>
            <a:off x="6477095" y="2449015"/>
            <a:ext cx="921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ctr"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Futura Std Medium" panose="020B0502020204020303" pitchFamily="34" charset="0"/>
              </a:defRPr>
            </a:lvl1pPr>
          </a:lstStyle>
          <a:p>
            <a:r>
              <a:rPr lang="es-E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anose="020B0502020104020203" pitchFamily="34" charset="0"/>
                <a:cs typeface="Arial"/>
              </a:rPr>
              <a:t>10,2</a:t>
            </a:r>
            <a:endParaRPr lang="es-ES" sz="1400" b="1" dirty="0">
              <a:solidFill>
                <a:schemeClr val="tx1">
                  <a:lumMod val="85000"/>
                  <a:lumOff val="15000"/>
                </a:schemeClr>
              </a:solidFill>
              <a:latin typeface="Gill Sans MT" panose="020B0502020104020203" pitchFamily="34" charset="0"/>
              <a:cs typeface="Arial"/>
            </a:endParaRPr>
          </a:p>
        </p:txBody>
      </p:sp>
      <p:sp>
        <p:nvSpPr>
          <p:cNvPr id="39" name="CuadroTexto 38"/>
          <p:cNvSpPr txBox="1"/>
          <p:nvPr/>
        </p:nvSpPr>
        <p:spPr>
          <a:xfrm>
            <a:off x="5416364" y="2458636"/>
            <a:ext cx="9607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anose="020B0502020104020203" pitchFamily="34" charset="0"/>
                <a:cs typeface="Arial"/>
              </a:rPr>
              <a:t>1,0</a:t>
            </a:r>
          </a:p>
        </p:txBody>
      </p:sp>
      <p:sp>
        <p:nvSpPr>
          <p:cNvPr id="40" name="CuadroTexto 39"/>
          <p:cNvSpPr txBox="1"/>
          <p:nvPr/>
        </p:nvSpPr>
        <p:spPr>
          <a:xfrm>
            <a:off x="5416364" y="3083625"/>
            <a:ext cx="9607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ctr"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Futura Std Medium" panose="020B0502020204020303" pitchFamily="34" charset="0"/>
              </a:defRPr>
            </a:lvl1pPr>
          </a:lstStyle>
          <a:p>
            <a:r>
              <a:rPr lang="es-E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anose="020B0502020104020203" pitchFamily="34" charset="0"/>
                <a:cs typeface="Arial"/>
              </a:rPr>
              <a:t>1,2</a:t>
            </a:r>
          </a:p>
        </p:txBody>
      </p:sp>
      <p:sp>
        <p:nvSpPr>
          <p:cNvPr id="43" name="CuadroTexto 42"/>
          <p:cNvSpPr txBox="1"/>
          <p:nvPr/>
        </p:nvSpPr>
        <p:spPr>
          <a:xfrm>
            <a:off x="6485766" y="3089759"/>
            <a:ext cx="9179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ctr"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Futura Std Medium" panose="020B0502020204020303" pitchFamily="34" charset="0"/>
              </a:defRPr>
            </a:lvl1pPr>
          </a:lstStyle>
          <a:p>
            <a:r>
              <a:rPr lang="es-E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anose="020B0502020104020203" pitchFamily="34" charset="0"/>
                <a:cs typeface="Arial"/>
              </a:rPr>
              <a:t>7,8</a:t>
            </a:r>
            <a:endParaRPr lang="es-ES" sz="1400" dirty="0">
              <a:solidFill>
                <a:schemeClr val="tx1">
                  <a:lumMod val="85000"/>
                  <a:lumOff val="15000"/>
                </a:schemeClr>
              </a:solidFill>
              <a:latin typeface="Gill Sans MT" panose="020B0502020104020203" pitchFamily="34" charset="0"/>
              <a:cs typeface="Arial"/>
            </a:endParaRPr>
          </a:p>
        </p:txBody>
      </p:sp>
      <p:sp>
        <p:nvSpPr>
          <p:cNvPr id="44" name="CuadroTexto 43"/>
          <p:cNvSpPr txBox="1"/>
          <p:nvPr/>
        </p:nvSpPr>
        <p:spPr>
          <a:xfrm>
            <a:off x="6506564" y="3824715"/>
            <a:ext cx="921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ctr"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Futura Std Medium" panose="020B0502020204020303" pitchFamily="34" charset="0"/>
              </a:defRPr>
            </a:lvl1pPr>
          </a:lstStyle>
          <a:p>
            <a:r>
              <a:rPr lang="es-E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anose="020B0502020104020203" pitchFamily="34" charset="0"/>
                <a:cs typeface="Arial"/>
              </a:rPr>
              <a:t>3,1</a:t>
            </a:r>
            <a:endParaRPr lang="es-ES" sz="1400" b="1" dirty="0">
              <a:solidFill>
                <a:schemeClr val="tx1">
                  <a:lumMod val="85000"/>
                  <a:lumOff val="15000"/>
                </a:schemeClr>
              </a:solidFill>
              <a:latin typeface="Gill Sans MT" panose="020B0502020104020203" pitchFamily="34" charset="0"/>
              <a:cs typeface="Arial"/>
            </a:endParaRPr>
          </a:p>
        </p:txBody>
      </p:sp>
      <p:sp>
        <p:nvSpPr>
          <p:cNvPr id="45" name="CuadroTexto 44"/>
          <p:cNvSpPr txBox="1"/>
          <p:nvPr/>
        </p:nvSpPr>
        <p:spPr>
          <a:xfrm>
            <a:off x="5431401" y="3843699"/>
            <a:ext cx="9607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ctr"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Futura Std Medium" panose="020B0502020204020303" pitchFamily="34" charset="0"/>
              </a:defRPr>
            </a:lvl1pPr>
          </a:lstStyle>
          <a:p>
            <a:r>
              <a:rPr lang="es-E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anose="020B0502020104020203" pitchFamily="34" charset="0"/>
                <a:cs typeface="Arial"/>
              </a:rPr>
              <a:t>3,3</a:t>
            </a:r>
          </a:p>
        </p:txBody>
      </p:sp>
      <p:sp>
        <p:nvSpPr>
          <p:cNvPr id="46" name="CuadroTexto 45"/>
          <p:cNvSpPr txBox="1"/>
          <p:nvPr/>
        </p:nvSpPr>
        <p:spPr>
          <a:xfrm>
            <a:off x="5426131" y="4422998"/>
            <a:ext cx="9607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ctr"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Futura Std Medium" panose="020B0502020204020303" pitchFamily="34" charset="0"/>
              </a:defRPr>
            </a:lvl1pPr>
          </a:lstStyle>
          <a:p>
            <a:r>
              <a:rPr lang="es-E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anose="020B0502020104020203" pitchFamily="34" charset="0"/>
                <a:cs typeface="Arial"/>
              </a:rPr>
              <a:t>2,2</a:t>
            </a:r>
          </a:p>
        </p:txBody>
      </p:sp>
      <p:sp>
        <p:nvSpPr>
          <p:cNvPr id="49" name="CuadroTexto 48"/>
          <p:cNvSpPr txBox="1"/>
          <p:nvPr/>
        </p:nvSpPr>
        <p:spPr>
          <a:xfrm>
            <a:off x="6323777" y="4424236"/>
            <a:ext cx="12710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ctr"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Futura Std Medium" panose="020B0502020204020303" pitchFamily="34" charset="0"/>
              </a:defRPr>
            </a:lvl1pPr>
          </a:lstStyle>
          <a:p>
            <a:r>
              <a:rPr lang="es-E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anose="020B0502020104020203" pitchFamily="34" charset="0"/>
                <a:cs typeface="Arial"/>
              </a:rPr>
              <a:t>2,0</a:t>
            </a:r>
            <a:endParaRPr lang="es-ES" sz="1400" dirty="0">
              <a:solidFill>
                <a:schemeClr val="tx1">
                  <a:lumMod val="85000"/>
                  <a:lumOff val="15000"/>
                </a:schemeClr>
              </a:solidFill>
              <a:latin typeface="Gill Sans MT" panose="020B0502020104020203" pitchFamily="34" charset="0"/>
              <a:cs typeface="Arial"/>
            </a:endParaRPr>
          </a:p>
        </p:txBody>
      </p:sp>
      <p:sp>
        <p:nvSpPr>
          <p:cNvPr id="50" name="CuadroTexto 49"/>
          <p:cNvSpPr txBox="1"/>
          <p:nvPr/>
        </p:nvSpPr>
        <p:spPr>
          <a:xfrm>
            <a:off x="5430248" y="5098605"/>
            <a:ext cx="10145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ctr"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Futura Std Medium" panose="020B0502020204020303" pitchFamily="34" charset="0"/>
              </a:defRPr>
            </a:lvl1pPr>
          </a:lstStyle>
          <a:p>
            <a:r>
              <a:rPr lang="es-E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anose="020B0502020104020203" pitchFamily="34" charset="0"/>
                <a:cs typeface="Arial"/>
              </a:rPr>
              <a:t>1,4</a:t>
            </a:r>
            <a:endParaRPr lang="es-ES" sz="1400" b="1" dirty="0">
              <a:solidFill>
                <a:schemeClr val="tx1">
                  <a:lumMod val="85000"/>
                  <a:lumOff val="15000"/>
                </a:schemeClr>
              </a:solidFill>
              <a:latin typeface="Gill Sans MT" panose="020B0502020104020203" pitchFamily="34" charset="0"/>
              <a:cs typeface="Arial"/>
            </a:endParaRPr>
          </a:p>
        </p:txBody>
      </p:sp>
      <p:sp>
        <p:nvSpPr>
          <p:cNvPr id="52" name="CuadroTexto 51"/>
          <p:cNvSpPr txBox="1"/>
          <p:nvPr/>
        </p:nvSpPr>
        <p:spPr>
          <a:xfrm>
            <a:off x="6516785" y="5094868"/>
            <a:ext cx="9179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ctr"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Futura Std Medium" panose="020B0502020204020303" pitchFamily="34" charset="0"/>
              </a:defRPr>
            </a:lvl1pPr>
          </a:lstStyle>
          <a:p>
            <a:r>
              <a:rPr lang="es-E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anose="020B0502020104020203" pitchFamily="34" charset="0"/>
                <a:cs typeface="Arial"/>
              </a:rPr>
              <a:t>1,0</a:t>
            </a:r>
          </a:p>
        </p:txBody>
      </p:sp>
      <p:sp>
        <p:nvSpPr>
          <p:cNvPr id="64" name="Trapecio 63"/>
          <p:cNvSpPr/>
          <p:nvPr/>
        </p:nvSpPr>
        <p:spPr>
          <a:xfrm>
            <a:off x="1907704" y="5117225"/>
            <a:ext cx="4016733" cy="513411"/>
          </a:xfrm>
          <a:prstGeom prst="trapezoid">
            <a:avLst>
              <a:gd name="adj" fmla="val 51519"/>
            </a:avLst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>
                <a:solidFill>
                  <a:schemeClr val="bg1"/>
                </a:solidFill>
                <a:latin typeface="Gill Sans MT" panose="020B0502020104020203" pitchFamily="34" charset="0"/>
                <a:cs typeface="Arial"/>
              </a:rPr>
              <a:t>Vivienda gratuita</a:t>
            </a:r>
            <a:endParaRPr lang="es-CO" sz="1600" dirty="0">
              <a:solidFill>
                <a:schemeClr val="bg1"/>
              </a:solidFill>
              <a:latin typeface="Gill Sans MT" panose="020B0502020104020203" pitchFamily="34" charset="0"/>
              <a:cs typeface="Arial"/>
            </a:endParaRPr>
          </a:p>
        </p:txBody>
      </p:sp>
      <p:sp>
        <p:nvSpPr>
          <p:cNvPr id="65" name="Trapecio 64"/>
          <p:cNvSpPr/>
          <p:nvPr/>
        </p:nvSpPr>
        <p:spPr>
          <a:xfrm>
            <a:off x="2270669" y="4481614"/>
            <a:ext cx="3344545" cy="495805"/>
          </a:xfrm>
          <a:prstGeom prst="trapezoid">
            <a:avLst>
              <a:gd name="adj" fmla="val 49153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solidFill>
                  <a:schemeClr val="bg1"/>
                </a:solidFill>
                <a:latin typeface="Gill Sans MT" panose="020B0502020104020203" pitchFamily="34" charset="0"/>
                <a:cs typeface="Arial"/>
              </a:rPr>
              <a:t>Casa Ahorro </a:t>
            </a:r>
          </a:p>
          <a:p>
            <a:pPr algn="ctr"/>
            <a:r>
              <a:rPr lang="es-ES" sz="1400" dirty="0" smtClean="0">
                <a:solidFill>
                  <a:schemeClr val="bg1"/>
                </a:solidFill>
                <a:latin typeface="Gill Sans MT" panose="020B0502020104020203" pitchFamily="34" charset="0"/>
                <a:cs typeface="Arial"/>
              </a:rPr>
              <a:t>(hasta 2 SMMLV)</a:t>
            </a:r>
            <a:endParaRPr lang="es-CO" sz="1400" dirty="0">
              <a:solidFill>
                <a:schemeClr val="bg1"/>
              </a:solidFill>
              <a:latin typeface="Gill Sans MT" panose="020B0502020104020203" pitchFamily="34" charset="0"/>
              <a:cs typeface="Arial"/>
            </a:endParaRPr>
          </a:p>
        </p:txBody>
      </p:sp>
      <p:sp>
        <p:nvSpPr>
          <p:cNvPr id="66" name="Trapecio 65"/>
          <p:cNvSpPr/>
          <p:nvPr/>
        </p:nvSpPr>
        <p:spPr>
          <a:xfrm>
            <a:off x="2573140" y="3764241"/>
            <a:ext cx="2704268" cy="524494"/>
          </a:xfrm>
          <a:prstGeom prst="trapezoid">
            <a:avLst>
              <a:gd name="adj" fmla="val 47308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anose="020B0502020104020203" pitchFamily="34" charset="0"/>
                <a:cs typeface="Arial"/>
              </a:rPr>
              <a:t>Mi Casa Ya </a:t>
            </a:r>
          </a:p>
          <a:p>
            <a:pPr algn="ctr"/>
            <a:r>
              <a:rPr lang="es-E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anose="020B0502020104020203" pitchFamily="34" charset="0"/>
                <a:cs typeface="Arial"/>
              </a:rPr>
              <a:t>(2-4 SMMLV)</a:t>
            </a:r>
            <a:endParaRPr lang="es-CO" sz="1400" dirty="0">
              <a:solidFill>
                <a:schemeClr val="tx1">
                  <a:lumMod val="85000"/>
                  <a:lumOff val="15000"/>
                </a:schemeClr>
              </a:solidFill>
              <a:latin typeface="Gill Sans MT" panose="020B0502020104020203" pitchFamily="34" charset="0"/>
              <a:cs typeface="Arial"/>
            </a:endParaRPr>
          </a:p>
        </p:txBody>
      </p:sp>
      <p:sp>
        <p:nvSpPr>
          <p:cNvPr id="67" name="Trapecio 66"/>
          <p:cNvSpPr/>
          <p:nvPr/>
        </p:nvSpPr>
        <p:spPr>
          <a:xfrm>
            <a:off x="3236725" y="2430050"/>
            <a:ext cx="1412431" cy="472380"/>
          </a:xfrm>
          <a:prstGeom prst="trapezoid">
            <a:avLst>
              <a:gd name="adj" fmla="val 50385"/>
            </a:avLst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b="1" dirty="0" smtClean="0">
                <a:solidFill>
                  <a:schemeClr val="bg1"/>
                </a:solidFill>
                <a:latin typeface="Gill Sans MT" panose="020B0502020104020203" pitchFamily="34" charset="0"/>
                <a:cs typeface="Arial"/>
              </a:rPr>
              <a:t>Subsidio tasa vivienda media (anti-cíclico)</a:t>
            </a:r>
            <a:endParaRPr lang="es-CO" sz="900" b="1" dirty="0">
              <a:solidFill>
                <a:schemeClr val="bg1"/>
              </a:solidFill>
              <a:latin typeface="Gill Sans MT" panose="020B0502020104020203" pitchFamily="34" charset="0"/>
              <a:cs typeface="Arial"/>
            </a:endParaRPr>
          </a:p>
        </p:txBody>
      </p:sp>
      <p:sp>
        <p:nvSpPr>
          <p:cNvPr id="68" name="Triángulo isósceles 67"/>
          <p:cNvSpPr/>
          <p:nvPr/>
        </p:nvSpPr>
        <p:spPr>
          <a:xfrm>
            <a:off x="3493302" y="1425682"/>
            <a:ext cx="878867" cy="807363"/>
          </a:xfrm>
          <a:prstGeom prst="triangle">
            <a:avLst>
              <a:gd name="adj" fmla="val 51700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anose="020B0502020104020203" pitchFamily="34" charset="0"/>
                <a:cs typeface="Arial"/>
              </a:rPr>
              <a:t>AFC</a:t>
            </a:r>
            <a:endParaRPr lang="es-CO" sz="900" b="1" dirty="0">
              <a:solidFill>
                <a:schemeClr val="tx1">
                  <a:lumMod val="85000"/>
                  <a:lumOff val="15000"/>
                </a:schemeClr>
              </a:solidFill>
              <a:latin typeface="Gill Sans MT" panose="020B0502020104020203" pitchFamily="34" charset="0"/>
              <a:cs typeface="Arial"/>
            </a:endParaRPr>
          </a:p>
        </p:txBody>
      </p:sp>
      <p:sp>
        <p:nvSpPr>
          <p:cNvPr id="69" name="Trapecio 68"/>
          <p:cNvSpPr/>
          <p:nvPr/>
        </p:nvSpPr>
        <p:spPr>
          <a:xfrm>
            <a:off x="2913757" y="3044027"/>
            <a:ext cx="2039720" cy="542027"/>
          </a:xfrm>
          <a:prstGeom prst="trapezoid">
            <a:avLst>
              <a:gd name="adj" fmla="val 49314"/>
            </a:avLst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bg1"/>
                </a:solidFill>
                <a:latin typeface="Gill Sans MT" panose="020B0502020104020203" pitchFamily="34" charset="0"/>
                <a:cs typeface="Arial"/>
              </a:rPr>
              <a:t>Subsidio a la tasa de vivienda VIP y VIS</a:t>
            </a:r>
          </a:p>
          <a:p>
            <a:pPr algn="ctr"/>
            <a:r>
              <a:rPr lang="es-ES" sz="1200" dirty="0" smtClean="0">
                <a:solidFill>
                  <a:schemeClr val="bg1"/>
                </a:solidFill>
                <a:latin typeface="Gill Sans MT" panose="020B0502020104020203" pitchFamily="34" charset="0"/>
                <a:cs typeface="Arial"/>
              </a:rPr>
              <a:t>(hasta 8 SMMLV)</a:t>
            </a:r>
            <a:endParaRPr lang="es-CO" sz="1200" dirty="0">
              <a:solidFill>
                <a:schemeClr val="bg1"/>
              </a:solidFill>
              <a:latin typeface="Gill Sans MT" panose="020B0502020104020203" pitchFamily="34" charset="0"/>
              <a:cs typeface="Arial"/>
            </a:endParaRPr>
          </a:p>
        </p:txBody>
      </p:sp>
      <p:sp>
        <p:nvSpPr>
          <p:cNvPr id="70" name="CuadroTexto 49"/>
          <p:cNvSpPr txBox="1"/>
          <p:nvPr/>
        </p:nvSpPr>
        <p:spPr>
          <a:xfrm>
            <a:off x="7581254" y="1310816"/>
            <a:ext cx="951245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s-CO"/>
            </a:defPPr>
            <a:lvl1pPr algn="ctr">
              <a:defRPr sz="1100" b="1">
                <a:solidFill>
                  <a:schemeClr val="tx1">
                    <a:lumMod val="85000"/>
                    <a:lumOff val="15000"/>
                  </a:schemeClr>
                </a:solidFill>
                <a:latin typeface="Gill Sans MT" panose="020B0502020104020203" pitchFamily="34" charset="0"/>
                <a:cs typeface="Arial"/>
              </a:defRPr>
            </a:lvl1pPr>
          </a:lstStyle>
          <a:p>
            <a:r>
              <a:rPr lang="es-ES" sz="1200" dirty="0"/>
              <a:t>Número de soluciones</a:t>
            </a:r>
            <a:endParaRPr lang="es-CO" sz="1200" dirty="0"/>
          </a:p>
        </p:txBody>
      </p:sp>
      <p:sp>
        <p:nvSpPr>
          <p:cNvPr id="71" name="CuadroTexto 57"/>
          <p:cNvSpPr txBox="1"/>
          <p:nvPr/>
        </p:nvSpPr>
        <p:spPr>
          <a:xfrm>
            <a:off x="7420887" y="2425326"/>
            <a:ext cx="11795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ctr"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Futura Std Medium" panose="020B0502020204020303" pitchFamily="34" charset="0"/>
              </a:defRPr>
            </a:lvl1pPr>
          </a:lstStyle>
          <a:p>
            <a:r>
              <a:rPr lang="es-E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anose="020B0502020104020203" pitchFamily="34" charset="0"/>
                <a:cs typeface="Arial"/>
              </a:rPr>
              <a:t>50.000</a:t>
            </a:r>
            <a:endParaRPr lang="es-ES" sz="1400" dirty="0">
              <a:solidFill>
                <a:schemeClr val="tx1">
                  <a:lumMod val="85000"/>
                  <a:lumOff val="15000"/>
                </a:schemeClr>
              </a:solidFill>
              <a:latin typeface="Gill Sans MT" panose="020B0502020104020203" pitchFamily="34" charset="0"/>
              <a:cs typeface="Arial"/>
            </a:endParaRPr>
          </a:p>
        </p:txBody>
      </p:sp>
      <p:sp>
        <p:nvSpPr>
          <p:cNvPr id="72" name="CuadroTexto 57"/>
          <p:cNvSpPr txBox="1"/>
          <p:nvPr/>
        </p:nvSpPr>
        <p:spPr>
          <a:xfrm>
            <a:off x="7477347" y="3086001"/>
            <a:ext cx="10439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ctr"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Futura Std Medium" panose="020B0502020204020303" pitchFamily="34" charset="0"/>
              </a:defRPr>
            </a:lvl1pPr>
          </a:lstStyle>
          <a:p>
            <a:pPr algn="l"/>
            <a:r>
              <a:rPr lang="es-E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anose="020B0502020104020203" pitchFamily="34" charset="0"/>
                <a:cs typeface="Arial"/>
              </a:rPr>
              <a:t>30.000 VIP</a:t>
            </a:r>
          </a:p>
          <a:p>
            <a:pPr algn="l"/>
            <a:r>
              <a:rPr lang="es-E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anose="020B0502020104020203" pitchFamily="34" charset="0"/>
                <a:cs typeface="Arial"/>
              </a:rPr>
              <a:t>100.000 VIS</a:t>
            </a:r>
          </a:p>
        </p:txBody>
      </p:sp>
      <p:sp>
        <p:nvSpPr>
          <p:cNvPr id="73" name="CuadroTexto 57"/>
          <p:cNvSpPr txBox="1"/>
          <p:nvPr/>
        </p:nvSpPr>
        <p:spPr>
          <a:xfrm>
            <a:off x="7420887" y="3824715"/>
            <a:ext cx="11795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ctr"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Futura Std Medium" panose="020B0502020204020303" pitchFamily="34" charset="0"/>
              </a:defRPr>
            </a:lvl1pPr>
          </a:lstStyle>
          <a:p>
            <a:r>
              <a:rPr lang="es-E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anose="020B0502020104020203" pitchFamily="34" charset="0"/>
                <a:cs typeface="Arial"/>
              </a:rPr>
              <a:t>130.000</a:t>
            </a:r>
            <a:endParaRPr lang="es-ES" sz="1400" dirty="0">
              <a:solidFill>
                <a:schemeClr val="tx1">
                  <a:lumMod val="85000"/>
                  <a:lumOff val="15000"/>
                </a:schemeClr>
              </a:solidFill>
              <a:latin typeface="Gill Sans MT" panose="020B0502020104020203" pitchFamily="34" charset="0"/>
              <a:cs typeface="Arial"/>
            </a:endParaRPr>
          </a:p>
        </p:txBody>
      </p:sp>
      <p:sp>
        <p:nvSpPr>
          <p:cNvPr id="74" name="CuadroTexto 57"/>
          <p:cNvSpPr txBox="1"/>
          <p:nvPr/>
        </p:nvSpPr>
        <p:spPr>
          <a:xfrm>
            <a:off x="7420887" y="4448348"/>
            <a:ext cx="11795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ctr"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Futura Std Medium" panose="020B0502020204020303" pitchFamily="34" charset="0"/>
              </a:defRPr>
            </a:lvl1pPr>
          </a:lstStyle>
          <a:p>
            <a:r>
              <a:rPr lang="es-E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anose="020B0502020104020203" pitchFamily="34" charset="0"/>
                <a:cs typeface="Arial"/>
              </a:rPr>
              <a:t>77.000</a:t>
            </a:r>
            <a:endParaRPr lang="es-ES" sz="1400" dirty="0">
              <a:solidFill>
                <a:schemeClr val="tx1">
                  <a:lumMod val="85000"/>
                  <a:lumOff val="15000"/>
                </a:schemeClr>
              </a:solidFill>
              <a:latin typeface="Gill Sans MT" panose="020B0502020104020203" pitchFamily="34" charset="0"/>
              <a:cs typeface="Arial"/>
            </a:endParaRPr>
          </a:p>
        </p:txBody>
      </p:sp>
      <p:sp>
        <p:nvSpPr>
          <p:cNvPr id="75" name="CuadroTexto 57"/>
          <p:cNvSpPr txBox="1"/>
          <p:nvPr/>
        </p:nvSpPr>
        <p:spPr>
          <a:xfrm>
            <a:off x="7434687" y="5106262"/>
            <a:ext cx="11795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ctr"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Futura Std Medium" panose="020B0502020204020303" pitchFamily="34" charset="0"/>
              </a:defRPr>
            </a:lvl1pPr>
          </a:lstStyle>
          <a:p>
            <a:r>
              <a:rPr lang="es-E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anose="020B0502020104020203" pitchFamily="34" charset="0"/>
                <a:cs typeface="Arial"/>
              </a:rPr>
              <a:t>30.000</a:t>
            </a:r>
            <a:endParaRPr lang="es-ES" sz="1400" dirty="0">
              <a:solidFill>
                <a:schemeClr val="tx1">
                  <a:lumMod val="85000"/>
                  <a:lumOff val="15000"/>
                </a:schemeClr>
              </a:solidFill>
              <a:latin typeface="Gill Sans MT" panose="020B0502020104020203" pitchFamily="34" charset="0"/>
              <a:cs typeface="Arial"/>
            </a:endParaRPr>
          </a:p>
        </p:txBody>
      </p:sp>
      <p:cxnSp>
        <p:nvCxnSpPr>
          <p:cNvPr id="76" name="Conector recto 75"/>
          <p:cNvCxnSpPr>
            <a:stCxn id="68" idx="4"/>
          </p:cNvCxnSpPr>
          <p:nvPr/>
        </p:nvCxnSpPr>
        <p:spPr>
          <a:xfrm>
            <a:off x="4372169" y="2233045"/>
            <a:ext cx="4124131" cy="2476"/>
          </a:xfrm>
          <a:prstGeom prst="line">
            <a:avLst/>
          </a:prstGeom>
          <a:ln w="25400">
            <a:solidFill>
              <a:schemeClr val="bg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Conector recto 76"/>
          <p:cNvCxnSpPr/>
          <p:nvPr/>
        </p:nvCxnSpPr>
        <p:spPr>
          <a:xfrm>
            <a:off x="4649156" y="2902430"/>
            <a:ext cx="3847144" cy="0"/>
          </a:xfrm>
          <a:prstGeom prst="line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Conector recto 77"/>
          <p:cNvCxnSpPr/>
          <p:nvPr/>
        </p:nvCxnSpPr>
        <p:spPr>
          <a:xfrm>
            <a:off x="4953477" y="3586054"/>
            <a:ext cx="3542823" cy="0"/>
          </a:xfrm>
          <a:prstGeom prst="line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Conector recto 78"/>
          <p:cNvCxnSpPr/>
          <p:nvPr/>
        </p:nvCxnSpPr>
        <p:spPr>
          <a:xfrm>
            <a:off x="5277408" y="4288735"/>
            <a:ext cx="3218892" cy="0"/>
          </a:xfrm>
          <a:prstGeom prst="line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Conector recto 79"/>
          <p:cNvCxnSpPr/>
          <p:nvPr/>
        </p:nvCxnSpPr>
        <p:spPr>
          <a:xfrm>
            <a:off x="5615214" y="4966676"/>
            <a:ext cx="2881086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Conector recto 80"/>
          <p:cNvCxnSpPr/>
          <p:nvPr/>
        </p:nvCxnSpPr>
        <p:spPr>
          <a:xfrm>
            <a:off x="5924437" y="5630636"/>
            <a:ext cx="2571863" cy="0"/>
          </a:xfrm>
          <a:prstGeom prst="line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Rectángulo redondeado 2"/>
          <p:cNvSpPr/>
          <p:nvPr/>
        </p:nvSpPr>
        <p:spPr>
          <a:xfrm>
            <a:off x="323528" y="1476279"/>
            <a:ext cx="2249612" cy="2218284"/>
          </a:xfrm>
          <a:prstGeom prst="round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765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CuadroTexto 4"/>
          <p:cNvSpPr txBox="1"/>
          <p:nvPr/>
        </p:nvSpPr>
        <p:spPr>
          <a:xfrm>
            <a:off x="608138" y="6381328"/>
            <a:ext cx="57606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anose="020B0502020104020203" pitchFamily="34" charset="0"/>
                <a:cs typeface="Futura Std Book"/>
              </a:rPr>
              <a:t>Fuente: MHCP</a:t>
            </a:r>
          </a:p>
        </p:txBody>
      </p:sp>
      <p:sp>
        <p:nvSpPr>
          <p:cNvPr id="58" name="CuadroTexto 18"/>
          <p:cNvSpPr txBox="1"/>
          <p:nvPr/>
        </p:nvSpPr>
        <p:spPr>
          <a:xfrm>
            <a:off x="628654" y="634043"/>
            <a:ext cx="7955639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sz="2400" dirty="0" smtClean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Futura Std Heavy"/>
              </a:rPr>
              <a:t>Factores que afectarán el crecimiento en 2016</a:t>
            </a:r>
          </a:p>
        </p:txBody>
      </p:sp>
      <p:sp>
        <p:nvSpPr>
          <p:cNvPr id="6" name="CuadroTexto 18"/>
          <p:cNvSpPr txBox="1"/>
          <p:nvPr/>
        </p:nvSpPr>
        <p:spPr>
          <a:xfrm>
            <a:off x="577173" y="4131077"/>
            <a:ext cx="3706795" cy="95410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sz="2800" dirty="0" smtClean="0">
                <a:solidFill>
                  <a:schemeClr val="bg1"/>
                </a:solidFill>
                <a:latin typeface="Gill Sans MT" panose="020B0502020104020203" pitchFamily="34" charset="0"/>
                <a:cs typeface="Futura Std Heavy"/>
              </a:rPr>
              <a:t>Recuperación sectores industriales</a:t>
            </a:r>
          </a:p>
        </p:txBody>
      </p:sp>
      <p:sp>
        <p:nvSpPr>
          <p:cNvPr id="7" name="CuadroTexto 18"/>
          <p:cNvSpPr txBox="1"/>
          <p:nvPr/>
        </p:nvSpPr>
        <p:spPr>
          <a:xfrm>
            <a:off x="597689" y="2002196"/>
            <a:ext cx="3706795" cy="52322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sz="2800" dirty="0" smtClean="0">
                <a:solidFill>
                  <a:schemeClr val="bg1"/>
                </a:solidFill>
                <a:latin typeface="Gill Sans MT" panose="020B0502020104020203" pitchFamily="34" charset="0"/>
                <a:cs typeface="Futura Std Heavy"/>
              </a:rPr>
              <a:t>Programas de vivienda</a:t>
            </a:r>
          </a:p>
        </p:txBody>
      </p:sp>
      <p:sp>
        <p:nvSpPr>
          <p:cNvPr id="8" name="CuadroTexto 18"/>
          <p:cNvSpPr txBox="1"/>
          <p:nvPr/>
        </p:nvSpPr>
        <p:spPr>
          <a:xfrm>
            <a:off x="577172" y="2690917"/>
            <a:ext cx="3706795" cy="52322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sz="2800" dirty="0" smtClean="0">
                <a:solidFill>
                  <a:schemeClr val="bg1"/>
                </a:solidFill>
                <a:latin typeface="Gill Sans MT" panose="020B0502020104020203" pitchFamily="34" charset="0"/>
                <a:cs typeface="Futura Std Heavy"/>
              </a:rPr>
              <a:t>Construcción vías 4G</a:t>
            </a:r>
          </a:p>
        </p:txBody>
      </p:sp>
      <p:sp>
        <p:nvSpPr>
          <p:cNvPr id="9" name="CuadroTexto 18"/>
          <p:cNvSpPr txBox="1"/>
          <p:nvPr/>
        </p:nvSpPr>
        <p:spPr>
          <a:xfrm>
            <a:off x="577171" y="3414717"/>
            <a:ext cx="3706795" cy="52322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sz="2800" dirty="0" err="1" smtClean="0">
                <a:solidFill>
                  <a:schemeClr val="bg1"/>
                </a:solidFill>
                <a:latin typeface="Gill Sans MT" panose="020B0502020104020203" pitchFamily="34" charset="0"/>
                <a:cs typeface="Futura Std Heavy"/>
              </a:rPr>
              <a:t>Reficar</a:t>
            </a:r>
            <a:endParaRPr lang="es-CO" sz="2800" dirty="0" smtClean="0">
              <a:solidFill>
                <a:schemeClr val="bg1"/>
              </a:solidFill>
              <a:latin typeface="Gill Sans MT" panose="020B0502020104020203" pitchFamily="34" charset="0"/>
              <a:cs typeface="Futura Std Heavy"/>
            </a:endParaRPr>
          </a:p>
        </p:txBody>
      </p:sp>
      <p:sp>
        <p:nvSpPr>
          <p:cNvPr id="10" name="CuadroTexto 18"/>
          <p:cNvSpPr txBox="1"/>
          <p:nvPr/>
        </p:nvSpPr>
        <p:spPr>
          <a:xfrm>
            <a:off x="606818" y="1395268"/>
            <a:ext cx="3698246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sz="2400" dirty="0" smtClean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Futura Std Heavy"/>
              </a:rPr>
              <a:t>Positivos</a:t>
            </a:r>
          </a:p>
        </p:txBody>
      </p:sp>
      <p:sp>
        <p:nvSpPr>
          <p:cNvPr id="11" name="CuadroTexto 18"/>
          <p:cNvSpPr txBox="1"/>
          <p:nvPr/>
        </p:nvSpPr>
        <p:spPr>
          <a:xfrm>
            <a:off x="4859627" y="1415484"/>
            <a:ext cx="3724666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sz="2400" dirty="0" smtClean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Futura Std Heavy"/>
              </a:rPr>
              <a:t>Negativos</a:t>
            </a:r>
          </a:p>
        </p:txBody>
      </p:sp>
      <p:sp>
        <p:nvSpPr>
          <p:cNvPr id="13" name="CuadroTexto 18"/>
          <p:cNvSpPr txBox="1"/>
          <p:nvPr/>
        </p:nvSpPr>
        <p:spPr>
          <a:xfrm>
            <a:off x="4866357" y="2031231"/>
            <a:ext cx="3738091" cy="46166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sz="2400" dirty="0" smtClean="0">
                <a:solidFill>
                  <a:schemeClr val="bg1"/>
                </a:solidFill>
                <a:latin typeface="Gill Sans MT" panose="020B0502020104020203" pitchFamily="34" charset="0"/>
                <a:cs typeface="Futura Std Heavy"/>
              </a:rPr>
              <a:t>Fenómeno de El Niño</a:t>
            </a:r>
          </a:p>
        </p:txBody>
      </p:sp>
      <p:sp>
        <p:nvSpPr>
          <p:cNvPr id="14" name="CuadroTexto 18"/>
          <p:cNvSpPr txBox="1"/>
          <p:nvPr/>
        </p:nvSpPr>
        <p:spPr>
          <a:xfrm>
            <a:off x="4860032" y="2823319"/>
            <a:ext cx="3738091" cy="46166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sz="2400" dirty="0" smtClean="0">
                <a:solidFill>
                  <a:schemeClr val="bg1"/>
                </a:solidFill>
                <a:latin typeface="Gill Sans MT" panose="020B0502020104020203" pitchFamily="34" charset="0"/>
                <a:cs typeface="Futura Std Heavy"/>
              </a:rPr>
              <a:t>Producción de </a:t>
            </a:r>
            <a:r>
              <a:rPr lang="es-CO" sz="2400" i="1" dirty="0" err="1" smtClean="0">
                <a:solidFill>
                  <a:schemeClr val="bg1"/>
                </a:solidFill>
                <a:latin typeface="Gill Sans MT" panose="020B0502020104020203" pitchFamily="34" charset="0"/>
                <a:cs typeface="Futura Std Heavy"/>
              </a:rPr>
              <a:t>commodities</a:t>
            </a:r>
            <a:endParaRPr lang="es-CO" sz="2400" i="1" dirty="0" smtClean="0">
              <a:solidFill>
                <a:schemeClr val="bg1"/>
              </a:solidFill>
              <a:latin typeface="Gill Sans MT" panose="020B0502020104020203" pitchFamily="34" charset="0"/>
              <a:cs typeface="Futura Std Heavy"/>
            </a:endParaRPr>
          </a:p>
        </p:txBody>
      </p:sp>
      <p:sp>
        <p:nvSpPr>
          <p:cNvPr id="15" name="CuadroTexto 18"/>
          <p:cNvSpPr txBox="1"/>
          <p:nvPr/>
        </p:nvSpPr>
        <p:spPr>
          <a:xfrm>
            <a:off x="4860032" y="3645024"/>
            <a:ext cx="3738091" cy="46166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sz="2400" dirty="0" smtClean="0">
                <a:solidFill>
                  <a:schemeClr val="bg1"/>
                </a:solidFill>
                <a:latin typeface="Gill Sans MT" panose="020B0502020104020203" pitchFamily="34" charset="0"/>
                <a:cs typeface="Futura Std Heavy"/>
              </a:rPr>
              <a:t>Impulso Fiscal</a:t>
            </a:r>
          </a:p>
        </p:txBody>
      </p:sp>
      <p:cxnSp>
        <p:nvCxnSpPr>
          <p:cNvPr id="4" name="Conector recto 3"/>
          <p:cNvCxnSpPr/>
          <p:nvPr/>
        </p:nvCxnSpPr>
        <p:spPr>
          <a:xfrm>
            <a:off x="4572000" y="1395268"/>
            <a:ext cx="0" cy="4193972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265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608138" y="1628800"/>
            <a:ext cx="795563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s-CO" sz="2800" dirty="0">
                <a:solidFill>
                  <a:schemeClr val="tx2">
                    <a:lumMod val="75000"/>
                  </a:schemeClr>
                </a:solidFill>
                <a:latin typeface="Gill Sans MT" panose="020B0502020104020203" pitchFamily="34" charset="0"/>
                <a:cs typeface="Futura Std Heavy"/>
              </a:rPr>
              <a:t>Coyuntura macroeconómica actual</a:t>
            </a:r>
          </a:p>
          <a:p>
            <a:pPr marL="457200" indent="-457200">
              <a:buAutoNum type="arabicPeriod"/>
            </a:pPr>
            <a:r>
              <a:rPr lang="es-CO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Gill Sans MT" panose="020B0502020104020203" pitchFamily="34" charset="0"/>
                <a:cs typeface="Futura Std Heavy"/>
              </a:rPr>
              <a:t>Fondo de solidaridad y subsidios eléctricos</a:t>
            </a:r>
          </a:p>
          <a:p>
            <a:pPr marL="457200" indent="-457200">
              <a:buAutoNum type="arabicPeriod"/>
            </a:pPr>
            <a:r>
              <a:rPr lang="es-CO" sz="2800" dirty="0" smtClean="0">
                <a:solidFill>
                  <a:schemeClr val="tx2">
                    <a:lumMod val="75000"/>
                  </a:schemeClr>
                </a:solidFill>
                <a:latin typeface="Gill Sans MT" panose="020B0502020104020203" pitchFamily="34" charset="0"/>
                <a:cs typeface="Futura Std Heavy"/>
              </a:rPr>
              <a:t>Fondos eléctricos</a:t>
            </a:r>
            <a:endParaRPr lang="es-CO" sz="2800" dirty="0">
              <a:solidFill>
                <a:schemeClr val="tx2">
                  <a:lumMod val="75000"/>
                </a:schemeClr>
              </a:solidFill>
              <a:latin typeface="Gill Sans MT" panose="020B0502020104020203" pitchFamily="34" charset="0"/>
              <a:cs typeface="Futura Std Heavy"/>
            </a:endParaRPr>
          </a:p>
        </p:txBody>
      </p:sp>
      <p:sp>
        <p:nvSpPr>
          <p:cNvPr id="5" name="CuadroTexto 18"/>
          <p:cNvSpPr txBox="1"/>
          <p:nvPr/>
        </p:nvSpPr>
        <p:spPr>
          <a:xfrm>
            <a:off x="608138" y="692696"/>
            <a:ext cx="7955639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sz="2800" dirty="0" smtClean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Futura Std Heavy"/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147336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CuadroTexto 4"/>
          <p:cNvSpPr txBox="1"/>
          <p:nvPr/>
        </p:nvSpPr>
        <p:spPr>
          <a:xfrm>
            <a:off x="608138" y="6381328"/>
            <a:ext cx="57606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anose="020B0502020104020203" pitchFamily="34" charset="0"/>
                <a:cs typeface="Futura Std Book"/>
              </a:rPr>
              <a:t>Fuente: Ministerio de Minas y </a:t>
            </a:r>
            <a:r>
              <a:rPr 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anose="020B0502020104020203" pitchFamily="34" charset="0"/>
                <a:cs typeface="Futura Std Book"/>
              </a:rPr>
              <a:t>Energía</a:t>
            </a:r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anose="020B0502020104020203" pitchFamily="34" charset="0"/>
                <a:cs typeface="Futura Std Book"/>
              </a:rPr>
              <a:t> </a:t>
            </a:r>
          </a:p>
        </p:txBody>
      </p:sp>
      <p:sp>
        <p:nvSpPr>
          <p:cNvPr id="58" name="CuadroTexto 18"/>
          <p:cNvSpPr txBox="1"/>
          <p:nvPr/>
        </p:nvSpPr>
        <p:spPr>
          <a:xfrm>
            <a:off x="628654" y="634043"/>
            <a:ext cx="7955639" cy="8309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sz="2400" dirty="0" smtClean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Futura Std Heavy"/>
              </a:rPr>
              <a:t>Fondo de solidaridad para subsidios y redistribución de ingreso FSSRI 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081470430"/>
              </p:ext>
            </p:extLst>
          </p:nvPr>
        </p:nvGraphicFramePr>
        <p:xfrm>
          <a:off x="1547664" y="1772816"/>
          <a:ext cx="6192688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063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CuadroTexto 4"/>
          <p:cNvSpPr txBox="1"/>
          <p:nvPr/>
        </p:nvSpPr>
        <p:spPr>
          <a:xfrm>
            <a:off x="608138" y="6381328"/>
            <a:ext cx="57606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anose="020B0502020104020203" pitchFamily="34" charset="0"/>
                <a:cs typeface="Futura Std Book"/>
              </a:rPr>
              <a:t>Fuente: MHCP</a:t>
            </a:r>
          </a:p>
        </p:txBody>
      </p:sp>
      <p:sp>
        <p:nvSpPr>
          <p:cNvPr id="58" name="CuadroTexto 18"/>
          <p:cNvSpPr txBox="1"/>
          <p:nvPr/>
        </p:nvSpPr>
        <p:spPr>
          <a:xfrm>
            <a:off x="628654" y="634043"/>
            <a:ext cx="7955639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sz="2400" dirty="0" smtClean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Futura Std Heavy"/>
              </a:rPr>
              <a:t>Esquema de solidaridad y subsidios eléctricos</a:t>
            </a:r>
          </a:p>
        </p:txBody>
      </p:sp>
      <p:sp>
        <p:nvSpPr>
          <p:cNvPr id="3" name="Rectángulo 2"/>
          <p:cNvSpPr/>
          <p:nvPr/>
        </p:nvSpPr>
        <p:spPr>
          <a:xfrm>
            <a:off x="7222230" y="3684841"/>
            <a:ext cx="1440160" cy="67794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latin typeface="Gill Sans MT" panose="020B0502020104020203" pitchFamily="34" charset="0"/>
              </a:rPr>
              <a:t>FSSRI</a:t>
            </a:r>
            <a:endParaRPr lang="es-CO" dirty="0">
              <a:latin typeface="Gill Sans MT" panose="020B0502020104020203" pitchFamily="34" charset="0"/>
            </a:endParaRPr>
          </a:p>
        </p:txBody>
      </p:sp>
      <p:cxnSp>
        <p:nvCxnSpPr>
          <p:cNvPr id="22" name="Conector recto de flecha 21"/>
          <p:cNvCxnSpPr>
            <a:stCxn id="21" idx="3"/>
          </p:cNvCxnSpPr>
          <p:nvPr/>
        </p:nvCxnSpPr>
        <p:spPr>
          <a:xfrm flipV="1">
            <a:off x="4356667" y="4374976"/>
            <a:ext cx="2839106" cy="1124872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uadroTexto 23"/>
          <p:cNvSpPr txBox="1"/>
          <p:nvPr/>
        </p:nvSpPr>
        <p:spPr>
          <a:xfrm rot="1403660">
            <a:off x="4978095" y="2985122"/>
            <a:ext cx="1876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dirty="0" smtClean="0">
                <a:latin typeface="Gill Sans MT" panose="020B0502020104020203" pitchFamily="34" charset="0"/>
              </a:rPr>
              <a:t>Solicita recursos</a:t>
            </a:r>
            <a:endParaRPr lang="es-CO" sz="1600" dirty="0">
              <a:latin typeface="Gill Sans MT" panose="020B0502020104020203" pitchFamily="34" charset="0"/>
            </a:endParaRPr>
          </a:p>
        </p:txBody>
      </p:sp>
      <p:cxnSp>
        <p:nvCxnSpPr>
          <p:cNvPr id="28" name="Conector recto de flecha 27"/>
          <p:cNvCxnSpPr/>
          <p:nvPr/>
        </p:nvCxnSpPr>
        <p:spPr>
          <a:xfrm flipH="1" flipV="1">
            <a:off x="4502217" y="2690127"/>
            <a:ext cx="2654020" cy="1220833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uadroTexto 30"/>
          <p:cNvSpPr txBox="1"/>
          <p:nvPr/>
        </p:nvSpPr>
        <p:spPr>
          <a:xfrm rot="20363905">
            <a:off x="4911493" y="4900870"/>
            <a:ext cx="19269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dirty="0" smtClean="0">
                <a:latin typeface="Gill Sans MT" panose="020B0502020104020203" pitchFamily="34" charset="0"/>
              </a:rPr>
              <a:t>Provee recursos</a:t>
            </a:r>
            <a:endParaRPr lang="es-CO" sz="1600" dirty="0">
              <a:latin typeface="Gill Sans MT" panose="020B0502020104020203" pitchFamily="34" charset="0"/>
            </a:endParaRPr>
          </a:p>
        </p:txBody>
      </p:sp>
      <p:sp>
        <p:nvSpPr>
          <p:cNvPr id="18" name="Rectángulo 17"/>
          <p:cNvSpPr/>
          <p:nvPr/>
        </p:nvSpPr>
        <p:spPr>
          <a:xfrm>
            <a:off x="473317" y="3340461"/>
            <a:ext cx="1800000" cy="1152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dirty="0" smtClean="0">
                <a:latin typeface="Gill Sans MT" panose="020B0502020104020203" pitchFamily="34" charset="0"/>
              </a:rPr>
              <a:t>1</a:t>
            </a:r>
          </a:p>
          <a:p>
            <a:pPr algn="ctr"/>
            <a:r>
              <a:rPr lang="es-CO" sz="1400" dirty="0" smtClean="0">
                <a:latin typeface="Gill Sans MT" panose="020B0502020104020203" pitchFamily="34" charset="0"/>
              </a:rPr>
              <a:t>Contribución de solidaridad</a:t>
            </a:r>
          </a:p>
          <a:p>
            <a:pPr algn="ctr"/>
            <a:endParaRPr lang="es-CO" sz="1400" dirty="0">
              <a:latin typeface="Gill Sans MT" panose="020B0502020104020203" pitchFamily="34" charset="0"/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755577" y="2174194"/>
            <a:ext cx="3601090" cy="61903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latin typeface="Gill Sans MT" panose="020B0502020104020203" pitchFamily="34" charset="0"/>
              </a:rPr>
              <a:t>Empresa deficitaria</a:t>
            </a:r>
          </a:p>
          <a:p>
            <a:pPr algn="ctr"/>
            <a:r>
              <a:rPr lang="es-CO" dirty="0" smtClean="0">
                <a:latin typeface="Gill Sans MT" panose="020B0502020104020203" pitchFamily="34" charset="0"/>
              </a:rPr>
              <a:t>1&lt;2</a:t>
            </a:r>
            <a:endParaRPr lang="es-CO" dirty="0">
              <a:latin typeface="Gill Sans MT" panose="020B0502020104020203" pitchFamily="34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755577" y="5186664"/>
            <a:ext cx="3601090" cy="62636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latin typeface="Gill Sans MT" panose="020B0502020104020203" pitchFamily="34" charset="0"/>
              </a:rPr>
              <a:t>Empresa superavitaria</a:t>
            </a:r>
          </a:p>
          <a:p>
            <a:pPr algn="ctr"/>
            <a:r>
              <a:rPr lang="es-CO" dirty="0" smtClean="0">
                <a:latin typeface="Gill Sans MT" panose="020B0502020104020203" pitchFamily="34" charset="0"/>
              </a:rPr>
              <a:t>1&gt;2</a:t>
            </a:r>
            <a:endParaRPr lang="es-CO" dirty="0">
              <a:latin typeface="Gill Sans MT" panose="020B0502020104020203" pitchFamily="34" charset="0"/>
            </a:endParaRPr>
          </a:p>
        </p:txBody>
      </p:sp>
      <p:sp>
        <p:nvSpPr>
          <p:cNvPr id="23" name="Rectángulo 22"/>
          <p:cNvSpPr/>
          <p:nvPr/>
        </p:nvSpPr>
        <p:spPr>
          <a:xfrm>
            <a:off x="2806473" y="3340146"/>
            <a:ext cx="1800000" cy="1152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dirty="0" smtClean="0">
                <a:latin typeface="Gill Sans MT" panose="020B0502020104020203" pitchFamily="34" charset="0"/>
              </a:rPr>
              <a:t>2</a:t>
            </a:r>
          </a:p>
          <a:p>
            <a:pPr algn="ctr"/>
            <a:r>
              <a:rPr lang="es-CO" sz="1400" dirty="0" smtClean="0">
                <a:latin typeface="Gill Sans MT" panose="020B0502020104020203" pitchFamily="34" charset="0"/>
              </a:rPr>
              <a:t>Distribución de recursos por pago de menor tarifas</a:t>
            </a:r>
          </a:p>
          <a:p>
            <a:pPr algn="ctr"/>
            <a:endParaRPr lang="es-CO" sz="1400" dirty="0">
              <a:latin typeface="Gill Sans MT" panose="020B0502020104020203" pitchFamily="34" charset="0"/>
            </a:endParaRPr>
          </a:p>
        </p:txBody>
      </p:sp>
      <p:sp>
        <p:nvSpPr>
          <p:cNvPr id="32" name="Flecha abajo 31"/>
          <p:cNvSpPr/>
          <p:nvPr/>
        </p:nvSpPr>
        <p:spPr>
          <a:xfrm>
            <a:off x="3509886" y="2985432"/>
            <a:ext cx="360040" cy="288032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latin typeface="Gill Sans MT" panose="020B0502020104020203" pitchFamily="34" charset="0"/>
            </a:endParaRPr>
          </a:p>
        </p:txBody>
      </p:sp>
      <p:sp>
        <p:nvSpPr>
          <p:cNvPr id="35" name="Flecha abajo 34"/>
          <p:cNvSpPr/>
          <p:nvPr/>
        </p:nvSpPr>
        <p:spPr>
          <a:xfrm rot="10800000">
            <a:off x="1159326" y="2984575"/>
            <a:ext cx="360040" cy="288032"/>
          </a:xfrm>
          <a:prstGeom prst="downArrow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latin typeface="Gill Sans MT" panose="020B0502020104020203" pitchFamily="34" charset="0"/>
            </a:endParaRPr>
          </a:p>
        </p:txBody>
      </p:sp>
      <p:sp>
        <p:nvSpPr>
          <p:cNvPr id="36" name="Flecha abajo 35"/>
          <p:cNvSpPr/>
          <p:nvPr/>
        </p:nvSpPr>
        <p:spPr>
          <a:xfrm rot="10800000">
            <a:off x="3509886" y="4771037"/>
            <a:ext cx="360040" cy="288032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latin typeface="Gill Sans MT" panose="020B0502020104020203" pitchFamily="34" charset="0"/>
            </a:endParaRPr>
          </a:p>
        </p:txBody>
      </p:sp>
      <p:sp>
        <p:nvSpPr>
          <p:cNvPr id="37" name="Flecha abajo 36"/>
          <p:cNvSpPr/>
          <p:nvPr/>
        </p:nvSpPr>
        <p:spPr>
          <a:xfrm>
            <a:off x="1448500" y="4771037"/>
            <a:ext cx="360040" cy="288032"/>
          </a:xfrm>
          <a:prstGeom prst="downArrow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latin typeface="Gill Sans MT" panose="020B0502020104020203" pitchFamily="34" charset="0"/>
            </a:endParaRPr>
          </a:p>
        </p:txBody>
      </p:sp>
      <p:sp>
        <p:nvSpPr>
          <p:cNvPr id="43" name="Rectángulo 42"/>
          <p:cNvSpPr/>
          <p:nvPr/>
        </p:nvSpPr>
        <p:spPr>
          <a:xfrm>
            <a:off x="6802356" y="1708700"/>
            <a:ext cx="1937273" cy="98142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latin typeface="Gill Sans MT" panose="020B0502020104020203" pitchFamily="34" charset="0"/>
              </a:rPr>
              <a:t>Presupuesto General de la Nación</a:t>
            </a:r>
            <a:endParaRPr lang="es-CO" dirty="0">
              <a:latin typeface="Gill Sans MT" panose="020B0502020104020203" pitchFamily="34" charset="0"/>
            </a:endParaRPr>
          </a:p>
        </p:txBody>
      </p:sp>
      <p:cxnSp>
        <p:nvCxnSpPr>
          <p:cNvPr id="42" name="Conector recto 41"/>
          <p:cNvCxnSpPr/>
          <p:nvPr/>
        </p:nvCxnSpPr>
        <p:spPr>
          <a:xfrm>
            <a:off x="4977581" y="2024496"/>
            <a:ext cx="1824775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cto de flecha 45"/>
          <p:cNvCxnSpPr/>
          <p:nvPr/>
        </p:nvCxnSpPr>
        <p:spPr>
          <a:xfrm flipH="1">
            <a:off x="4502217" y="2022671"/>
            <a:ext cx="475364" cy="532662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CuadroTexto 51"/>
          <p:cNvSpPr txBox="1"/>
          <p:nvPr/>
        </p:nvSpPr>
        <p:spPr>
          <a:xfrm>
            <a:off x="4356667" y="1656131"/>
            <a:ext cx="28391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dirty="0" smtClean="0">
                <a:latin typeface="Gill Sans MT" panose="020B0502020104020203" pitchFamily="34" charset="0"/>
              </a:rPr>
              <a:t>Si el FSSRI es insuficiente</a:t>
            </a:r>
            <a:endParaRPr lang="es-CO" sz="16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30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608138" y="1628800"/>
            <a:ext cx="795563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s-CO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Gill Sans MT" panose="020B0502020104020203" pitchFamily="34" charset="0"/>
                <a:cs typeface="Futura Std Heavy"/>
              </a:rPr>
              <a:t>Coyuntura macroeconómica actual</a:t>
            </a:r>
          </a:p>
          <a:p>
            <a:pPr marL="457200" indent="-457200">
              <a:buAutoNum type="arabicPeriod"/>
            </a:pPr>
            <a:r>
              <a:rPr lang="es-CO" sz="2800" dirty="0">
                <a:solidFill>
                  <a:schemeClr val="tx2">
                    <a:lumMod val="75000"/>
                  </a:schemeClr>
                </a:solidFill>
                <a:latin typeface="Gill Sans MT" panose="020B0502020104020203" pitchFamily="34" charset="0"/>
                <a:cs typeface="Futura Std Heavy"/>
              </a:rPr>
              <a:t>Fondo de solidaridad y subsidios eléctricos</a:t>
            </a:r>
          </a:p>
          <a:p>
            <a:pPr marL="457200" indent="-457200">
              <a:buAutoNum type="arabicPeriod"/>
            </a:pPr>
            <a:r>
              <a:rPr lang="es-CO" sz="2800" dirty="0" smtClean="0">
                <a:solidFill>
                  <a:schemeClr val="tx2">
                    <a:lumMod val="75000"/>
                  </a:schemeClr>
                </a:solidFill>
                <a:latin typeface="Gill Sans MT" panose="020B0502020104020203" pitchFamily="34" charset="0"/>
                <a:cs typeface="Futura Std Heavy"/>
              </a:rPr>
              <a:t>Fondos eléctricos</a:t>
            </a:r>
          </a:p>
          <a:p>
            <a:pPr marL="457200" indent="-457200">
              <a:buAutoNum type="arabicPeriod"/>
            </a:pPr>
            <a:endParaRPr lang="es-CO" sz="2800" dirty="0" smtClean="0">
              <a:solidFill>
                <a:schemeClr val="tx2">
                  <a:lumMod val="60000"/>
                  <a:lumOff val="40000"/>
                </a:schemeClr>
              </a:solidFill>
              <a:latin typeface="Gill Sans MT" panose="020B0502020104020203" pitchFamily="34" charset="0"/>
              <a:cs typeface="Futura Std Heavy"/>
            </a:endParaRPr>
          </a:p>
        </p:txBody>
      </p:sp>
      <p:sp>
        <p:nvSpPr>
          <p:cNvPr id="5" name="CuadroTexto 18"/>
          <p:cNvSpPr txBox="1"/>
          <p:nvPr/>
        </p:nvSpPr>
        <p:spPr>
          <a:xfrm>
            <a:off x="608138" y="692696"/>
            <a:ext cx="7955639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sz="2800" dirty="0" smtClean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Futura Std Heavy"/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121110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CuadroTexto 4"/>
          <p:cNvSpPr txBox="1"/>
          <p:nvPr/>
        </p:nvSpPr>
        <p:spPr>
          <a:xfrm>
            <a:off x="608138" y="6381328"/>
            <a:ext cx="57606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anose="020B0502020104020203" pitchFamily="34" charset="0"/>
                <a:cs typeface="Futura Std Book"/>
              </a:rPr>
              <a:t>Fuente: MHCP</a:t>
            </a:r>
          </a:p>
        </p:txBody>
      </p:sp>
      <p:sp>
        <p:nvSpPr>
          <p:cNvPr id="58" name="CuadroTexto 18"/>
          <p:cNvSpPr txBox="1"/>
          <p:nvPr/>
        </p:nvSpPr>
        <p:spPr>
          <a:xfrm>
            <a:off x="628654" y="634043"/>
            <a:ext cx="7955639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sz="2400" dirty="0" smtClean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Futura Std Heavy"/>
              </a:rPr>
              <a:t>Fuente de los subsidios eléctricos</a:t>
            </a: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1941494"/>
              </p:ext>
            </p:extLst>
          </p:nvPr>
        </p:nvGraphicFramePr>
        <p:xfrm>
          <a:off x="628654" y="1484783"/>
          <a:ext cx="7955639" cy="4897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186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CuadroTexto 4"/>
          <p:cNvSpPr txBox="1"/>
          <p:nvPr/>
        </p:nvSpPr>
        <p:spPr>
          <a:xfrm>
            <a:off x="608138" y="6381328"/>
            <a:ext cx="57606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anose="020B0502020104020203" pitchFamily="34" charset="0"/>
                <a:cs typeface="Futura Std Book"/>
              </a:rPr>
              <a:t>Fuente: MHCP</a:t>
            </a:r>
          </a:p>
        </p:txBody>
      </p:sp>
      <p:sp>
        <p:nvSpPr>
          <p:cNvPr id="58" name="CuadroTexto 18"/>
          <p:cNvSpPr txBox="1"/>
          <p:nvPr/>
        </p:nvSpPr>
        <p:spPr>
          <a:xfrm>
            <a:off x="628654" y="634043"/>
            <a:ext cx="7955639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sz="2400" dirty="0" smtClean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Futura Std Heavy"/>
              </a:rPr>
              <a:t>Subsidios eléctricos como porcentaje del PIB</a:t>
            </a: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2814615"/>
              </p:ext>
            </p:extLst>
          </p:nvPr>
        </p:nvGraphicFramePr>
        <p:xfrm>
          <a:off x="628654" y="1412776"/>
          <a:ext cx="7955639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9477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608138" y="1628800"/>
            <a:ext cx="795563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s-CO" sz="2800" dirty="0">
                <a:solidFill>
                  <a:schemeClr val="tx2">
                    <a:lumMod val="75000"/>
                  </a:schemeClr>
                </a:solidFill>
                <a:latin typeface="Gill Sans MT" panose="020B0502020104020203" pitchFamily="34" charset="0"/>
                <a:cs typeface="Futura Std Heavy"/>
              </a:rPr>
              <a:t>Coyuntura macroeconómica actual</a:t>
            </a:r>
          </a:p>
          <a:p>
            <a:pPr marL="457200" indent="-457200">
              <a:buAutoNum type="arabicPeriod"/>
            </a:pPr>
            <a:r>
              <a:rPr lang="es-CO" sz="2800" dirty="0">
                <a:solidFill>
                  <a:schemeClr val="tx2">
                    <a:lumMod val="75000"/>
                  </a:schemeClr>
                </a:solidFill>
                <a:latin typeface="Gill Sans MT" panose="020B0502020104020203" pitchFamily="34" charset="0"/>
                <a:cs typeface="Futura Std Heavy"/>
              </a:rPr>
              <a:t>Fondo de solidaridad y subsidios eléctricos</a:t>
            </a:r>
          </a:p>
          <a:p>
            <a:pPr marL="457200" indent="-457200">
              <a:buAutoNum type="arabicPeriod"/>
            </a:pPr>
            <a:r>
              <a:rPr lang="es-CO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Gill Sans MT" panose="020B0502020104020203" pitchFamily="34" charset="0"/>
                <a:cs typeface="Futura Std Heavy"/>
              </a:rPr>
              <a:t>Fondos eléctricos</a:t>
            </a:r>
          </a:p>
        </p:txBody>
      </p:sp>
      <p:sp>
        <p:nvSpPr>
          <p:cNvPr id="5" name="CuadroTexto 18"/>
          <p:cNvSpPr txBox="1"/>
          <p:nvPr/>
        </p:nvSpPr>
        <p:spPr>
          <a:xfrm>
            <a:off x="608138" y="692696"/>
            <a:ext cx="7955639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sz="2800" dirty="0" smtClean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Futura Std Heavy"/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64829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CuadroTexto 4"/>
          <p:cNvSpPr txBox="1"/>
          <p:nvPr/>
        </p:nvSpPr>
        <p:spPr>
          <a:xfrm>
            <a:off x="608138" y="6381328"/>
            <a:ext cx="57606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anose="020B0502020104020203" pitchFamily="34" charset="0"/>
                <a:cs typeface="Futura Std Book"/>
              </a:rPr>
              <a:t>Fuente: Ministerio de Minas y </a:t>
            </a:r>
            <a:r>
              <a:rPr 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anose="020B0502020104020203" pitchFamily="34" charset="0"/>
                <a:cs typeface="Futura Std Book"/>
              </a:rPr>
              <a:t>Energía</a:t>
            </a:r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anose="020B0502020104020203" pitchFamily="34" charset="0"/>
                <a:cs typeface="Futura Std Book"/>
              </a:rPr>
              <a:t> </a:t>
            </a:r>
          </a:p>
        </p:txBody>
      </p:sp>
      <p:sp>
        <p:nvSpPr>
          <p:cNvPr id="58" name="CuadroTexto 18"/>
          <p:cNvSpPr txBox="1"/>
          <p:nvPr/>
        </p:nvSpPr>
        <p:spPr>
          <a:xfrm>
            <a:off x="628654" y="634043"/>
            <a:ext cx="7955639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sz="2400" dirty="0" smtClean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Futura Std Heavy"/>
              </a:rPr>
              <a:t>Fondos Eléctricos</a:t>
            </a: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479704954"/>
              </p:ext>
            </p:extLst>
          </p:nvPr>
        </p:nvGraphicFramePr>
        <p:xfrm>
          <a:off x="628654" y="1340768"/>
          <a:ext cx="7955639" cy="4696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0420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CuadroTexto 4"/>
          <p:cNvSpPr txBox="1"/>
          <p:nvPr/>
        </p:nvSpPr>
        <p:spPr>
          <a:xfrm>
            <a:off x="608138" y="6381328"/>
            <a:ext cx="57606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anose="020B0502020104020203" pitchFamily="34" charset="0"/>
                <a:cs typeface="Futura Std Book"/>
              </a:rPr>
              <a:t>Fuente: Ministerio de Minas y </a:t>
            </a:r>
            <a:r>
              <a:rPr 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anose="020B0502020104020203" pitchFamily="34" charset="0"/>
                <a:cs typeface="Futura Std Book"/>
              </a:rPr>
              <a:t>Energía</a:t>
            </a:r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anose="020B0502020104020203" pitchFamily="34" charset="0"/>
                <a:cs typeface="Futura Std Book"/>
              </a:rPr>
              <a:t> </a:t>
            </a:r>
          </a:p>
        </p:txBody>
      </p:sp>
      <p:sp>
        <p:nvSpPr>
          <p:cNvPr id="58" name="CuadroTexto 18"/>
          <p:cNvSpPr txBox="1"/>
          <p:nvPr/>
        </p:nvSpPr>
        <p:spPr>
          <a:xfrm>
            <a:off x="628654" y="634043"/>
            <a:ext cx="7955639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sz="2400" dirty="0" smtClean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Futura Std Heavy"/>
              </a:rPr>
              <a:t>Fuente de los Fondos Eléctricos</a:t>
            </a: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74871481"/>
              </p:ext>
            </p:extLst>
          </p:nvPr>
        </p:nvGraphicFramePr>
        <p:xfrm>
          <a:off x="608138" y="1340768"/>
          <a:ext cx="8212334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296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368000"/>
            <a:ext cx="3940639" cy="4680000"/>
          </a:xfrm>
          <a:prstGeom prst="rect">
            <a:avLst/>
          </a:prstGeom>
        </p:spPr>
      </p:pic>
      <p:sp>
        <p:nvSpPr>
          <p:cNvPr id="57" name="CuadroTexto 4"/>
          <p:cNvSpPr txBox="1"/>
          <p:nvPr/>
        </p:nvSpPr>
        <p:spPr>
          <a:xfrm>
            <a:off x="608138" y="6381328"/>
            <a:ext cx="57606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anose="020B0502020104020203" pitchFamily="34" charset="0"/>
                <a:cs typeface="Futura Std Book"/>
              </a:rPr>
              <a:t>Fuente: Ministerio de Minas y MHCP.</a:t>
            </a:r>
          </a:p>
        </p:txBody>
      </p:sp>
      <p:sp>
        <p:nvSpPr>
          <p:cNvPr id="58" name="CuadroTexto 18"/>
          <p:cNvSpPr txBox="1"/>
          <p:nvPr/>
        </p:nvSpPr>
        <p:spPr>
          <a:xfrm>
            <a:off x="628654" y="634043"/>
            <a:ext cx="7955639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sz="2400" dirty="0" smtClean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Futura Std Heavy"/>
              </a:rPr>
              <a:t>Inversión departamental de los fondos </a:t>
            </a:r>
            <a:r>
              <a:rPr lang="es-CO" sz="240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Futura Std Heavy"/>
              </a:rPr>
              <a:t>e</a:t>
            </a:r>
            <a:r>
              <a:rPr lang="es-CO" sz="2400" dirty="0" smtClean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Futura Std Heavy"/>
              </a:rPr>
              <a:t>léctricos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368000"/>
            <a:ext cx="3940637" cy="468000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251520" y="2204864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dirty="0" smtClean="0"/>
              <a:t>Inversión total: $843,1 mm</a:t>
            </a:r>
            <a:endParaRPr lang="es-CO" sz="1400" b="1" dirty="0"/>
          </a:p>
        </p:txBody>
      </p:sp>
      <p:sp>
        <p:nvSpPr>
          <p:cNvPr id="8" name="CuadroTexto 7"/>
          <p:cNvSpPr txBox="1"/>
          <p:nvPr/>
        </p:nvSpPr>
        <p:spPr>
          <a:xfrm>
            <a:off x="4139952" y="2204864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dirty="0" smtClean="0"/>
              <a:t>Inversión total: $792,2 mm</a:t>
            </a:r>
            <a:endParaRPr lang="es-CO" sz="1400" b="1" dirty="0"/>
          </a:p>
        </p:txBody>
      </p:sp>
    </p:spTree>
    <p:extLst>
      <p:ext uri="{BB962C8B-B14F-4D97-AF65-F5344CB8AC3E}">
        <p14:creationId xmlns:p14="http://schemas.microsoft.com/office/powerpoint/2010/main" val="112137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1368000"/>
            <a:ext cx="3940639" cy="4680000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00" y="1368000"/>
            <a:ext cx="3940639" cy="4680000"/>
          </a:xfrm>
          <a:prstGeom prst="rect">
            <a:avLst/>
          </a:prstGeom>
        </p:spPr>
      </p:pic>
      <p:sp>
        <p:nvSpPr>
          <p:cNvPr id="58" name="CuadroTexto 18"/>
          <p:cNvSpPr txBox="1"/>
          <p:nvPr/>
        </p:nvSpPr>
        <p:spPr>
          <a:xfrm>
            <a:off x="628654" y="634043"/>
            <a:ext cx="7955639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sz="240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Futura Std Heavy"/>
              </a:rPr>
              <a:t>Inversión departamental de los fondos eléctricos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251520" y="2204864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dirty="0" smtClean="0"/>
              <a:t>Inversión total: $562,9 mm</a:t>
            </a:r>
            <a:endParaRPr lang="es-CO" sz="1400" b="1" dirty="0"/>
          </a:p>
        </p:txBody>
      </p:sp>
      <p:sp>
        <p:nvSpPr>
          <p:cNvPr id="8" name="CuadroTexto 7"/>
          <p:cNvSpPr txBox="1"/>
          <p:nvPr/>
        </p:nvSpPr>
        <p:spPr>
          <a:xfrm>
            <a:off x="4139952" y="2204864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dirty="0" smtClean="0"/>
              <a:t>Inversión total: $2.198,3 mm</a:t>
            </a:r>
            <a:endParaRPr lang="es-CO" sz="1400" b="1" dirty="0"/>
          </a:p>
        </p:txBody>
      </p:sp>
      <p:sp>
        <p:nvSpPr>
          <p:cNvPr id="10" name="CuadroTexto 4"/>
          <p:cNvSpPr txBox="1"/>
          <p:nvPr/>
        </p:nvSpPr>
        <p:spPr>
          <a:xfrm>
            <a:off x="608138" y="6381328"/>
            <a:ext cx="57606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anose="020B0502020104020203" pitchFamily="34" charset="0"/>
                <a:cs typeface="Futura Std Book"/>
              </a:rPr>
              <a:t>Fuente: Ministerio de Minas y MHCP.</a:t>
            </a:r>
          </a:p>
        </p:txBody>
      </p:sp>
    </p:spTree>
    <p:extLst>
      <p:ext uri="{BB962C8B-B14F-4D97-AF65-F5344CB8AC3E}">
        <p14:creationId xmlns:p14="http://schemas.microsoft.com/office/powerpoint/2010/main" val="64280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5226628" y="4365104"/>
            <a:ext cx="1649628" cy="43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r>
              <a:rPr lang="es-CO" sz="1400" dirty="0" smtClean="0">
                <a:solidFill>
                  <a:schemeClr val="bg1">
                    <a:lumMod val="50000"/>
                  </a:schemeClr>
                </a:solidFill>
                <a:latin typeface="Futura Std Medium" panose="020B0502020204020303"/>
              </a:rPr>
              <a:t>Agosto de 2015</a:t>
            </a:r>
            <a:endParaRPr lang="es-CO" sz="1100" dirty="0" smtClean="0">
              <a:solidFill>
                <a:schemeClr val="bg1">
                  <a:lumMod val="50000"/>
                </a:schemeClr>
              </a:solidFill>
              <a:latin typeface="Futura Std Medium" panose="020B0502020204020303"/>
            </a:endParaRPr>
          </a:p>
        </p:txBody>
      </p:sp>
      <p:grpSp>
        <p:nvGrpSpPr>
          <p:cNvPr id="3" name="Grupo 2"/>
          <p:cNvGrpSpPr/>
          <p:nvPr/>
        </p:nvGrpSpPr>
        <p:grpSpPr>
          <a:xfrm>
            <a:off x="0" y="-118565"/>
            <a:ext cx="9144000" cy="7113912"/>
            <a:chOff x="0" y="-118565"/>
            <a:chExt cx="9144000" cy="7113912"/>
          </a:xfrm>
        </p:grpSpPr>
        <p:pic>
          <p:nvPicPr>
            <p:cNvPr id="2" name="Imagen 1" descr="Portada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118565"/>
              <a:ext cx="9144000" cy="7113912"/>
            </a:xfrm>
            <a:prstGeom prst="rect">
              <a:avLst/>
            </a:prstGeom>
          </p:spPr>
        </p:pic>
        <p:sp>
          <p:nvSpPr>
            <p:cNvPr id="5" name="CuadroTexto 4"/>
            <p:cNvSpPr txBox="1"/>
            <p:nvPr/>
          </p:nvSpPr>
          <p:spPr>
            <a:xfrm>
              <a:off x="5217095" y="1556792"/>
              <a:ext cx="3675385" cy="212365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Futura Std Medium" panose="020B0502020204020303"/>
              </a:endParaRPr>
            </a:p>
            <a:p>
              <a:r>
                <a:rPr lang="en-US" sz="3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Futura Std Medium" panose="020B0502020204020303"/>
                </a:rPr>
                <a:t>Colombian economic outlook:</a:t>
              </a:r>
            </a:p>
            <a:p>
              <a:r>
                <a:rPr lang="en-US" dirty="0" smtClean="0">
                  <a:solidFill>
                    <a:schemeClr val="bg1">
                      <a:lumMod val="50000"/>
                    </a:schemeClr>
                  </a:solidFill>
                  <a:latin typeface="Futura Std Medium" panose="020B0502020204020303"/>
                </a:rPr>
                <a:t>Recent performance and main challenges</a:t>
              </a:r>
              <a:endParaRPr lang="en-US" dirty="0">
                <a:solidFill>
                  <a:schemeClr val="bg1">
                    <a:lumMod val="50000"/>
                  </a:schemeClr>
                </a:solidFill>
                <a:latin typeface="Futura Std Medium" panose="020B0502020204020303"/>
              </a:endParaRPr>
            </a:p>
          </p:txBody>
        </p:sp>
        <p:sp>
          <p:nvSpPr>
            <p:cNvPr id="6" name="CuadroTexto 2"/>
            <p:cNvSpPr txBox="1"/>
            <p:nvPr/>
          </p:nvSpPr>
          <p:spPr>
            <a:xfrm>
              <a:off x="5226628" y="3801112"/>
              <a:ext cx="3717079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defTabSz="457200"/>
              <a:r>
                <a:rPr lang="en-US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Futura Std Medium" panose="020B0502020204020303" pitchFamily="34" charset="0"/>
                </a:rPr>
                <a:t>Mauricio Cárdenas</a:t>
              </a:r>
            </a:p>
            <a:p>
              <a:r>
                <a:rPr lang="en-US" sz="14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Futura Std Book" panose="020B0502020204020303" pitchFamily="34" charset="0"/>
                </a:rPr>
                <a:t>Minister of Finance and Public Credit</a:t>
              </a:r>
            </a:p>
            <a:p>
              <a:r>
                <a:rPr lang="en-US" sz="14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Futura Std Book" panose="020B0502020204020303" pitchFamily="34" charset="0"/>
                </a:rPr>
                <a:t>August 2015</a:t>
              </a:r>
              <a:endPara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Futura Std Book" panose="020B0502020204020303" pitchFamily="34" charset="0"/>
              </a:endParaRPr>
            </a:p>
          </p:txBody>
        </p:sp>
      </p:grpSp>
      <p:grpSp>
        <p:nvGrpSpPr>
          <p:cNvPr id="7" name="Grupo 6"/>
          <p:cNvGrpSpPr/>
          <p:nvPr/>
        </p:nvGrpSpPr>
        <p:grpSpPr>
          <a:xfrm>
            <a:off x="36512" y="-228528"/>
            <a:ext cx="9144000" cy="7113912"/>
            <a:chOff x="0" y="-118565"/>
            <a:chExt cx="9144000" cy="7113912"/>
          </a:xfrm>
        </p:grpSpPr>
        <p:pic>
          <p:nvPicPr>
            <p:cNvPr id="8" name="Imagen 7" descr="Portada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118565"/>
              <a:ext cx="9144000" cy="7113912"/>
            </a:xfrm>
            <a:prstGeom prst="rect">
              <a:avLst/>
            </a:prstGeom>
          </p:spPr>
        </p:pic>
        <p:sp>
          <p:nvSpPr>
            <p:cNvPr id="9" name="CuadroTexto 8"/>
            <p:cNvSpPr txBox="1"/>
            <p:nvPr/>
          </p:nvSpPr>
          <p:spPr>
            <a:xfrm>
              <a:off x="5218048" y="1679696"/>
              <a:ext cx="3675385" cy="201593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s-CO" sz="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endParaRPr>
            </a:p>
            <a:p>
              <a:r>
                <a:rPr lang="es-CO" sz="2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rPr>
                <a:t>Esquema de solidaridad y fondos eléctricos en el marco macroeconómico y fiscal</a:t>
              </a:r>
            </a:p>
          </p:txBody>
        </p:sp>
        <p:sp>
          <p:nvSpPr>
            <p:cNvPr id="10" name="CuadroTexto 2"/>
            <p:cNvSpPr txBox="1"/>
            <p:nvPr/>
          </p:nvSpPr>
          <p:spPr>
            <a:xfrm>
              <a:off x="5226628" y="4159740"/>
              <a:ext cx="3717079" cy="76944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s-CO" sz="14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Futura Std Book" panose="020B0502020204020303" pitchFamily="34" charset="0"/>
                </a:rPr>
                <a:t>Ministro de Hacienda y Crédito Público</a:t>
              </a:r>
            </a:p>
            <a:p>
              <a:r>
                <a:rPr lang="es-CO" sz="14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Futura Std Book" panose="020B0502020204020303" pitchFamily="34" charset="0"/>
                </a:rPr>
                <a:t>Octubre 2015</a:t>
              </a:r>
              <a:endParaRPr lang="es-CO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Futura Std Book" panose="020B0502020204020303" pitchFamily="34" charset="0"/>
              </a:endParaRPr>
            </a:p>
            <a:p>
              <a:endParaRPr lang="es-CO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Futura Std Book" panose="020B0502020204020303" pitchFamily="34" charset="0"/>
              </a:endParaRPr>
            </a:p>
          </p:txBody>
        </p:sp>
      </p:grpSp>
      <p:sp>
        <p:nvSpPr>
          <p:cNvPr id="11" name="CuadroTexto 10"/>
          <p:cNvSpPr txBox="1"/>
          <p:nvPr/>
        </p:nvSpPr>
        <p:spPr>
          <a:xfrm>
            <a:off x="5298008" y="3712161"/>
            <a:ext cx="3630984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CO" sz="2000" b="1" dirty="0" smtClean="0">
                <a:latin typeface="Futura Std Medium" panose="020B0502020204020303" pitchFamily="34" charset="0"/>
              </a:rPr>
              <a:t>Andrés Escobar Arango</a:t>
            </a:r>
          </a:p>
          <a:p>
            <a:r>
              <a:rPr lang="es-CO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utura Std Medium" panose="020B0502020204020303" pitchFamily="34" charset="0"/>
              </a:rPr>
              <a:t>Viceministro de Hacienda y Crédito Público</a:t>
            </a:r>
          </a:p>
          <a:p>
            <a:r>
              <a:rPr lang="es-CO" sz="1400" dirty="0" smtClean="0">
                <a:solidFill>
                  <a:schemeClr val="bg1">
                    <a:lumMod val="50000"/>
                  </a:schemeClr>
                </a:solidFill>
                <a:latin typeface="Futura Std Medium" panose="020B0502020204020303" pitchFamily="34" charset="0"/>
              </a:rPr>
              <a:t>4 de diciembre 2015</a:t>
            </a:r>
            <a:endParaRPr lang="es-CO" sz="1400" dirty="0">
              <a:solidFill>
                <a:schemeClr val="bg1">
                  <a:lumMod val="50000"/>
                </a:schemeClr>
              </a:solidFill>
              <a:latin typeface="Futura Std Medium" panose="020B05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99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ángulo 22"/>
          <p:cNvSpPr/>
          <p:nvPr/>
        </p:nvSpPr>
        <p:spPr>
          <a:xfrm>
            <a:off x="5932105" y="5982332"/>
            <a:ext cx="3168352" cy="7770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latin typeface="Gill Sans MT" panose="020B0502020104020203" pitchFamily="34" charset="0"/>
            </a:endParaRPr>
          </a:p>
        </p:txBody>
      </p:sp>
      <p:pic>
        <p:nvPicPr>
          <p:cNvPr id="13" name="Imagen 23" descr="Cuadrografic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73" y="1462593"/>
            <a:ext cx="2952328" cy="4887626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115063" y="841005"/>
            <a:ext cx="2913733" cy="338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sz="1600" dirty="0" smtClean="0">
                <a:latin typeface="Gill Sans MT" panose="020B0502020104020203" pitchFamily="34" charset="0"/>
              </a:rPr>
              <a:t>1. Caída del precio del petróleo</a:t>
            </a:r>
            <a:endParaRPr lang="es-CO" sz="1600" dirty="0">
              <a:latin typeface="Gill Sans MT" panose="020B0502020104020203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953819" y="188640"/>
            <a:ext cx="7200800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sz="240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Futura Std Heavy"/>
              </a:rPr>
              <a:t>C</a:t>
            </a:r>
            <a:r>
              <a:rPr lang="es-CO" sz="2400" dirty="0" smtClean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Futura Std Heavy"/>
              </a:rPr>
              <a:t>hoques</a:t>
            </a:r>
            <a:endParaRPr lang="es-CO" sz="2400" dirty="0">
              <a:solidFill>
                <a:schemeClr val="accent1">
                  <a:lumMod val="75000"/>
                </a:schemeClr>
              </a:solidFill>
              <a:latin typeface="Gill Sans MT" panose="020B0502020104020203" pitchFamily="34" charset="0"/>
              <a:cs typeface="Futura Std Heavy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3101385" y="849798"/>
            <a:ext cx="2917489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sz="1600" dirty="0" smtClean="0">
                <a:latin typeface="Gill Sans MT" panose="020B0502020104020203" pitchFamily="34" charset="0"/>
              </a:rPr>
              <a:t>2. Volatilidad de los mercados financieros</a:t>
            </a:r>
            <a:endParaRPr lang="es-CO" sz="1600" dirty="0">
              <a:latin typeface="Gill Sans MT" panose="020B0502020104020203" pitchFamily="34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6144343" y="841005"/>
            <a:ext cx="2895939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>
                <a:latin typeface="Gill Sans MT" panose="020B0502020104020203" pitchFamily="34" charset="0"/>
              </a:rPr>
              <a:t>3. Menor crecimiento económico de los socios comerciales</a:t>
            </a:r>
            <a:endParaRPr lang="es-CO" sz="1400" dirty="0">
              <a:latin typeface="Gill Sans MT" panose="020B0502020104020203" pitchFamily="34" charset="0"/>
            </a:endParaRPr>
          </a:p>
        </p:txBody>
      </p:sp>
      <p:sp>
        <p:nvSpPr>
          <p:cNvPr id="14" name="CuadroTexto 10"/>
          <p:cNvSpPr txBox="1"/>
          <p:nvPr/>
        </p:nvSpPr>
        <p:spPr>
          <a:xfrm>
            <a:off x="648816" y="1549528"/>
            <a:ext cx="1846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dirty="0" smtClean="0">
                <a:solidFill>
                  <a:schemeClr val="bg1"/>
                </a:solidFill>
                <a:latin typeface="Gill Sans MT" panose="020B0502020104020203" pitchFamily="34" charset="0"/>
                <a:cs typeface="Futura Std Heavy"/>
              </a:rPr>
              <a:t>Índice de precio del Brent</a:t>
            </a:r>
          </a:p>
          <a:p>
            <a:pPr algn="ctr"/>
            <a:r>
              <a:rPr lang="es-CO" sz="1200" dirty="0" smtClean="0">
                <a:solidFill>
                  <a:schemeClr val="bg1"/>
                </a:solidFill>
                <a:latin typeface="Gill Sans MT" panose="020B0502020104020203" pitchFamily="34" charset="0"/>
                <a:cs typeface="Futura Std Heavy"/>
              </a:rPr>
              <a:t>100= enero 2010</a:t>
            </a:r>
            <a:endParaRPr lang="es-CO" sz="1200" dirty="0">
              <a:solidFill>
                <a:schemeClr val="bg1"/>
              </a:solidFill>
              <a:latin typeface="Gill Sans MT" panose="020B0502020104020203" pitchFamily="34" charset="0"/>
              <a:cs typeface="Futura Std Heavy"/>
            </a:endParaRPr>
          </a:p>
        </p:txBody>
      </p:sp>
      <p:pic>
        <p:nvPicPr>
          <p:cNvPr id="17" name="Imagen 23" descr="Cuadrografic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6546" y="1478636"/>
            <a:ext cx="2952328" cy="4887626"/>
          </a:xfrm>
          <a:prstGeom prst="rect">
            <a:avLst/>
          </a:prstGeom>
        </p:spPr>
      </p:pic>
      <p:sp>
        <p:nvSpPr>
          <p:cNvPr id="18" name="CuadroTexto 10"/>
          <p:cNvSpPr txBox="1"/>
          <p:nvPr/>
        </p:nvSpPr>
        <p:spPr>
          <a:xfrm>
            <a:off x="3661992" y="1583538"/>
            <a:ext cx="1846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dirty="0" err="1" smtClean="0">
                <a:solidFill>
                  <a:schemeClr val="bg1"/>
                </a:solidFill>
                <a:latin typeface="Gill Sans MT" panose="020B0502020104020203" pitchFamily="34" charset="0"/>
                <a:cs typeface="Futura Std Heavy"/>
              </a:rPr>
              <a:t>Credit</a:t>
            </a:r>
            <a:r>
              <a:rPr lang="es-CO" sz="1200" dirty="0" smtClean="0">
                <a:solidFill>
                  <a:schemeClr val="bg1"/>
                </a:solidFill>
                <a:latin typeface="Gill Sans MT" panose="020B0502020104020203" pitchFamily="34" charset="0"/>
                <a:cs typeface="Futura Std Heavy"/>
              </a:rPr>
              <a:t> Default Swaps a cinco años</a:t>
            </a:r>
            <a:endParaRPr lang="es-CO" sz="1200" dirty="0">
              <a:solidFill>
                <a:schemeClr val="bg1"/>
              </a:solidFill>
              <a:latin typeface="Gill Sans MT" panose="020B0502020104020203" pitchFamily="34" charset="0"/>
              <a:cs typeface="Futura Std Heavy"/>
            </a:endParaRPr>
          </a:p>
        </p:txBody>
      </p:sp>
      <p:sp>
        <p:nvSpPr>
          <p:cNvPr id="19" name="1 CuadroTexto"/>
          <p:cNvSpPr txBox="1"/>
          <p:nvPr/>
        </p:nvSpPr>
        <p:spPr>
          <a:xfrm>
            <a:off x="389691" y="6352974"/>
            <a:ext cx="23166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100" dirty="0" smtClean="0">
                <a:latin typeface="Gill Sans MT" panose="020B0502020104020203" pitchFamily="34" charset="0"/>
              </a:rPr>
              <a:t>Fuente: </a:t>
            </a:r>
            <a:r>
              <a:rPr lang="es-CO" sz="1100" dirty="0" err="1" smtClean="0">
                <a:latin typeface="Gill Sans MT" panose="020B0502020104020203" pitchFamily="34" charset="0"/>
              </a:rPr>
              <a:t>Bloomberg</a:t>
            </a:r>
            <a:r>
              <a:rPr lang="es-CO" sz="1100" dirty="0" smtClean="0">
                <a:latin typeface="Gill Sans MT" panose="020B0502020104020203" pitchFamily="34" charset="0"/>
              </a:rPr>
              <a:t> y cálculos MHCP.</a:t>
            </a:r>
          </a:p>
          <a:p>
            <a:r>
              <a:rPr lang="es-CO" sz="1100" dirty="0" smtClean="0">
                <a:latin typeface="Gill Sans MT" panose="020B0502020104020203" pitchFamily="34" charset="0"/>
              </a:rPr>
              <a:t>Datos a octubre 29.</a:t>
            </a:r>
            <a:endParaRPr lang="es-CO" sz="1100" dirty="0">
              <a:latin typeface="Gill Sans MT" panose="020B0502020104020203" pitchFamily="34" charset="0"/>
            </a:endParaRPr>
          </a:p>
        </p:txBody>
      </p:sp>
      <p:sp>
        <p:nvSpPr>
          <p:cNvPr id="20" name="1 CuadroTexto"/>
          <p:cNvSpPr txBox="1"/>
          <p:nvPr/>
        </p:nvSpPr>
        <p:spPr>
          <a:xfrm>
            <a:off x="3342019" y="6353602"/>
            <a:ext cx="23166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100" dirty="0" smtClean="0">
                <a:latin typeface="Gill Sans MT" panose="020B0502020104020203" pitchFamily="34" charset="0"/>
              </a:rPr>
              <a:t>Fuente: </a:t>
            </a:r>
            <a:r>
              <a:rPr lang="es-CO" sz="1100" dirty="0" err="1" smtClean="0">
                <a:latin typeface="Gill Sans MT" panose="020B0502020104020203" pitchFamily="34" charset="0"/>
              </a:rPr>
              <a:t>Bloomberg</a:t>
            </a:r>
            <a:r>
              <a:rPr lang="es-CO" sz="1100" dirty="0" smtClean="0">
                <a:latin typeface="Gill Sans MT" panose="020B0502020104020203" pitchFamily="34" charset="0"/>
              </a:rPr>
              <a:t> y cálculos MHCP.</a:t>
            </a:r>
          </a:p>
          <a:p>
            <a:r>
              <a:rPr lang="es-CO" sz="1100" dirty="0" smtClean="0">
                <a:latin typeface="Gill Sans MT" panose="020B0502020104020203" pitchFamily="34" charset="0"/>
              </a:rPr>
              <a:t>Datos a octubre 29.</a:t>
            </a:r>
            <a:endParaRPr lang="es-CO" sz="1100" dirty="0">
              <a:latin typeface="Gill Sans MT" panose="020B0502020104020203" pitchFamily="34" charset="0"/>
            </a:endParaRPr>
          </a:p>
        </p:txBody>
      </p:sp>
      <p:pic>
        <p:nvPicPr>
          <p:cNvPr id="22" name="Imagen 23" descr="Cuadrografic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4343" y="1464722"/>
            <a:ext cx="2952328" cy="4887626"/>
          </a:xfrm>
          <a:prstGeom prst="rect">
            <a:avLst/>
          </a:prstGeom>
        </p:spPr>
      </p:pic>
      <p:graphicFrame>
        <p:nvGraphicFramePr>
          <p:cNvPr id="24" name="Gráfico 23"/>
          <p:cNvGraphicFramePr>
            <a:graphicFrameLocks/>
          </p:cNvGraphicFramePr>
          <p:nvPr>
            <p:extLst/>
          </p:nvPr>
        </p:nvGraphicFramePr>
        <p:xfrm>
          <a:off x="6238005" y="2118503"/>
          <a:ext cx="2802277" cy="40392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5" name="1 CuadroTexto"/>
          <p:cNvSpPr txBox="1"/>
          <p:nvPr/>
        </p:nvSpPr>
        <p:spPr>
          <a:xfrm>
            <a:off x="6191995" y="6319044"/>
            <a:ext cx="127310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100" dirty="0" smtClean="0">
                <a:latin typeface="Gill Sans MT" panose="020B0502020104020203" pitchFamily="34" charset="0"/>
              </a:rPr>
              <a:t>Fuente: WEO-FMI</a:t>
            </a:r>
            <a:endParaRPr lang="es-CO" sz="1100" dirty="0">
              <a:latin typeface="Gill Sans MT" panose="020B0502020104020203" pitchFamily="34" charset="0"/>
            </a:endParaRPr>
          </a:p>
        </p:txBody>
      </p:sp>
      <p:sp>
        <p:nvSpPr>
          <p:cNvPr id="26" name="CuadroTexto 10"/>
          <p:cNvSpPr txBox="1"/>
          <p:nvPr/>
        </p:nvSpPr>
        <p:spPr>
          <a:xfrm>
            <a:off x="6669198" y="1583538"/>
            <a:ext cx="1846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dirty="0" smtClean="0">
                <a:solidFill>
                  <a:schemeClr val="bg1"/>
                </a:solidFill>
                <a:latin typeface="Gill Sans MT" panose="020B0502020104020203" pitchFamily="34" charset="0"/>
                <a:cs typeface="Futura Std Heavy"/>
              </a:rPr>
              <a:t>Actualización pronósticos de crecimiento 2015 FMI</a:t>
            </a:r>
            <a:endParaRPr lang="es-CO" sz="1200" dirty="0">
              <a:solidFill>
                <a:schemeClr val="bg1"/>
              </a:solidFill>
              <a:latin typeface="Gill Sans MT" panose="020B0502020104020203" pitchFamily="34" charset="0"/>
              <a:cs typeface="Futura Std Heavy"/>
            </a:endParaRPr>
          </a:p>
        </p:txBody>
      </p:sp>
      <p:graphicFrame>
        <p:nvGraphicFramePr>
          <p:cNvPr id="28" name="3 Gráfico"/>
          <p:cNvGraphicFramePr>
            <a:graphicFrameLocks/>
          </p:cNvGraphicFramePr>
          <p:nvPr>
            <p:extLst/>
          </p:nvPr>
        </p:nvGraphicFramePr>
        <p:xfrm>
          <a:off x="2984791" y="2057400"/>
          <a:ext cx="2947314" cy="39249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1" name="1 Gráfico"/>
          <p:cNvGraphicFramePr>
            <a:graphicFrameLocks/>
          </p:cNvGraphicFramePr>
          <p:nvPr>
            <p:extLst/>
          </p:nvPr>
        </p:nvGraphicFramePr>
        <p:xfrm>
          <a:off x="110346" y="2046081"/>
          <a:ext cx="2845599" cy="41117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40159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Gráfico 20"/>
          <p:cNvGraphicFramePr>
            <a:graphicFrameLocks/>
          </p:cNvGraphicFramePr>
          <p:nvPr>
            <p:extLst/>
          </p:nvPr>
        </p:nvGraphicFramePr>
        <p:xfrm>
          <a:off x="1043608" y="1700808"/>
          <a:ext cx="6973933" cy="4179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90748" y="6543172"/>
            <a:ext cx="45532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100" dirty="0" smtClean="0">
                <a:latin typeface="Gill Sans MT" panose="020B0502020104020203" pitchFamily="34" charset="0"/>
              </a:rPr>
              <a:t>Fuente: MHCP, Balanza de </a:t>
            </a:r>
            <a:r>
              <a:rPr lang="es-CO" sz="1100" smtClean="0">
                <a:latin typeface="Gill Sans MT" panose="020B0502020104020203" pitchFamily="34" charset="0"/>
              </a:rPr>
              <a:t>pagos- BanRep. </a:t>
            </a:r>
            <a:r>
              <a:rPr lang="es-CO" sz="1100" dirty="0" smtClean="0">
                <a:latin typeface="Gill Sans MT" panose="020B0502020104020203" pitchFamily="34" charset="0"/>
              </a:rPr>
              <a:t>*</a:t>
            </a:r>
            <a:r>
              <a:rPr lang="es-CO" sz="1100" smtClean="0">
                <a:latin typeface="Gill Sans MT" panose="020B0502020104020203" pitchFamily="34" charset="0"/>
              </a:rPr>
              <a:t>Proyección MCHP.</a:t>
            </a:r>
            <a:endParaRPr lang="es-CO" sz="1100" dirty="0">
              <a:latin typeface="Gill Sans MT" panose="020B0502020104020203" pitchFamily="34" charset="0"/>
            </a:endParaRPr>
          </a:p>
        </p:txBody>
      </p:sp>
      <p:sp>
        <p:nvSpPr>
          <p:cNvPr id="5" name="4 Cerrar llave"/>
          <p:cNvSpPr/>
          <p:nvPr/>
        </p:nvSpPr>
        <p:spPr>
          <a:xfrm rot="19395580">
            <a:off x="6641460" y="1170348"/>
            <a:ext cx="280329" cy="4734963"/>
          </a:xfrm>
          <a:prstGeom prst="rightBrac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6" name="CuadroTexto 15"/>
          <p:cNvSpPr txBox="1"/>
          <p:nvPr/>
        </p:nvSpPr>
        <p:spPr>
          <a:xfrm>
            <a:off x="2626187" y="1325203"/>
            <a:ext cx="40356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ill Sans MT" panose="020B0502020104020203" pitchFamily="34" charset="0"/>
              </a:rPr>
              <a:t>Ingresos petroleros del GNC</a:t>
            </a:r>
          </a:p>
          <a:p>
            <a:pPr algn="ctr"/>
            <a:r>
              <a:rPr lang="es-CO" sz="12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ill Sans MT" panose="020B0502020104020203" pitchFamily="34" charset="0"/>
              </a:rPr>
              <a:t>(% del PIB)</a:t>
            </a:r>
            <a:endParaRPr lang="es-CO" sz="1200" b="1" u="sng" dirty="0">
              <a:solidFill>
                <a:schemeClr val="tx1">
                  <a:lumMod val="95000"/>
                  <a:lumOff val="5000"/>
                </a:schemeClr>
              </a:solidFill>
              <a:latin typeface="Gill Sans MT" panose="020B0502020104020203" pitchFamily="34" charset="0"/>
            </a:endParaRPr>
          </a:p>
        </p:txBody>
      </p:sp>
      <p:sp>
        <p:nvSpPr>
          <p:cNvPr id="22" name="5 CuadroTexto"/>
          <p:cNvSpPr txBox="1"/>
          <p:nvPr/>
        </p:nvSpPr>
        <p:spPr>
          <a:xfrm>
            <a:off x="7086140" y="2686882"/>
            <a:ext cx="15183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b="1" dirty="0" smtClean="0">
                <a:solidFill>
                  <a:schemeClr val="accent1">
                    <a:lumMod val="50000"/>
                  </a:schemeClr>
                </a:solidFill>
                <a:latin typeface="Gill Sans MT" panose="020B0502020104020203" pitchFamily="34" charset="0"/>
              </a:rPr>
              <a:t>Caída de 3,0% del PIB: </a:t>
            </a:r>
          </a:p>
          <a:p>
            <a:pPr algn="ctr"/>
            <a:r>
              <a:rPr lang="es-CO" sz="1400" b="1" dirty="0" smtClean="0">
                <a:solidFill>
                  <a:schemeClr val="accent1">
                    <a:lumMod val="50000"/>
                  </a:schemeClr>
                </a:solidFill>
                <a:latin typeface="Gill Sans MT" panose="020B0502020104020203" pitchFamily="34" charset="0"/>
              </a:rPr>
              <a:t>$20,3 billones</a:t>
            </a:r>
            <a:endParaRPr lang="es-CO" sz="1400" b="1" dirty="0">
              <a:solidFill>
                <a:schemeClr val="accent1">
                  <a:lumMod val="50000"/>
                </a:schemeClr>
              </a:solidFill>
              <a:latin typeface="Gill Sans MT" panose="020B0502020104020203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948883" y="469256"/>
            <a:ext cx="7200800" cy="7078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sz="2000" dirty="0" smtClean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Futura Std Heavy"/>
              </a:rPr>
              <a:t>La caída del precio del petróleo se traduce en una reducción de 3,0% del PIB de los ingresos petroleros entre 2013 y 2016</a:t>
            </a:r>
            <a:endParaRPr lang="es-CO" sz="2000" dirty="0">
              <a:solidFill>
                <a:schemeClr val="accent1">
                  <a:lumMod val="75000"/>
                </a:schemeClr>
              </a:solidFill>
              <a:latin typeface="Gill Sans MT" panose="020B0502020104020203" pitchFamily="34" charset="0"/>
              <a:cs typeface="Futura Std Heavy"/>
            </a:endParaRPr>
          </a:p>
        </p:txBody>
      </p:sp>
    </p:spTree>
    <p:extLst>
      <p:ext uri="{BB962C8B-B14F-4D97-AF65-F5344CB8AC3E}">
        <p14:creationId xmlns:p14="http://schemas.microsoft.com/office/powerpoint/2010/main" val="247791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2911592"/>
              </p:ext>
            </p:extLst>
          </p:nvPr>
        </p:nvGraphicFramePr>
        <p:xfrm>
          <a:off x="323528" y="1360085"/>
          <a:ext cx="8568953" cy="4445179"/>
        </p:xfrm>
        <a:graphic>
          <a:graphicData uri="http://schemas.openxmlformats.org/drawingml/2006/table">
            <a:tbl>
              <a:tblPr/>
              <a:tblGrid>
                <a:gridCol w="38164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5539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6571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6571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6571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13216">
                <a:tc>
                  <a:txBody>
                    <a:bodyPr/>
                    <a:lstStyle/>
                    <a:p>
                      <a:pPr algn="ctr" fontAlgn="ctr"/>
                      <a:endParaRPr lang="en-US" sz="1800" b="1" i="0" u="none" strike="noStrike" noProof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6056" marR="6056" marT="6056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noProof="0" dirty="0" smtClean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2015</a:t>
                      </a:r>
                      <a:endParaRPr lang="en-US" sz="1800" b="1" i="0" u="none" strike="noStrike" noProof="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6056" marR="6056" marT="6056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800" b="1" i="0" u="none" strike="noStrike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056" marR="6056" marT="6056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noProof="0" dirty="0" smtClean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2016</a:t>
                      </a:r>
                      <a:endParaRPr lang="en-US" sz="1800" b="1" i="0" u="none" strike="noStrike" noProof="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6056" marR="6056" marT="6056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800" b="1" i="0" u="none" strike="noStrike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056" marR="6056" marT="6056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1709">
                <a:tc>
                  <a:txBody>
                    <a:bodyPr/>
                    <a:lstStyle/>
                    <a:p>
                      <a:pPr algn="l" fontAlgn="ctr"/>
                      <a:endParaRPr lang="en-US" sz="1800" b="0" i="0" u="none" strike="noStrike" noProof="0" dirty="0"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72000" marR="6056" marT="6056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noProof="0" dirty="0" smtClean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MFMP</a:t>
                      </a:r>
                    </a:p>
                  </a:txBody>
                  <a:tcPr marL="6056" marR="6056" marT="6056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noProof="0" dirty="0" smtClean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Ahora</a:t>
                      </a:r>
                      <a:endParaRPr lang="es-CO" sz="1800" b="0" i="0" u="none" strike="noStrike" noProof="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6056" marR="6056" marT="6056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noProof="0" dirty="0" smtClean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MFMP</a:t>
                      </a:r>
                      <a:endParaRPr lang="es-CO" sz="1800" b="0" i="0" u="none" strike="noStrike" noProof="0" dirty="0" smtClean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6056" marR="6056" marT="6056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noProof="0" dirty="0" smtClean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Ahora</a:t>
                      </a:r>
                      <a:endParaRPr lang="es-CO" sz="1800" b="0" i="0" u="none" strike="noStrike" noProof="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6056" marR="6056" marT="6056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61709">
                <a:tc>
                  <a:txBody>
                    <a:bodyPr/>
                    <a:lstStyle/>
                    <a:p>
                      <a:pPr algn="l" fontAlgn="ctr"/>
                      <a:r>
                        <a:rPr lang="es-CO" sz="1800" b="0" i="0" u="none" strike="noStrike" noProof="0" dirty="0" smtClean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Crecimiento real del PIB (%)</a:t>
                      </a:r>
                      <a:endParaRPr lang="es-CO" sz="1800" b="0" i="0" u="none" strike="noStrike" noProof="0" dirty="0"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72000" marR="6056" marT="6056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noProof="0" dirty="0" smtClean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3,6</a:t>
                      </a:r>
                    </a:p>
                  </a:txBody>
                  <a:tcPr marL="6056" marR="6056" marT="6056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noProof="0" dirty="0" smtClean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3,3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6056" marR="6056" marT="6056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noProof="0" dirty="0" smtClean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3,8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6056" marR="6056" marT="6056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noProof="0" dirty="0" smtClean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3,5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6056" marR="6056" marT="6056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61709">
                <a:tc>
                  <a:txBody>
                    <a:bodyPr/>
                    <a:lstStyle/>
                    <a:p>
                      <a:pPr algn="l" fontAlgn="ctr"/>
                      <a:r>
                        <a:rPr lang="es-CO" sz="1800" b="0" i="0" u="none" strike="noStrike" noProof="0" dirty="0" smtClean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Brent</a:t>
                      </a:r>
                      <a:r>
                        <a:rPr lang="es-CO" sz="1800" b="0" i="0" u="none" strike="noStrike" baseline="0" noProof="0" dirty="0" smtClean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 (USD por barril)</a:t>
                      </a:r>
                      <a:endParaRPr lang="es-CO" sz="1800" b="0" i="0" u="none" strike="noStrike" noProof="0" dirty="0"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72000" marR="6056" marT="6056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noProof="0" dirty="0" smtClean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60,0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6056" marR="6056" marT="6056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noProof="0" dirty="0" smtClean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55,1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6056" marR="6056" marT="6056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noProof="0" dirty="0" smtClean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64,6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6056" marR="6056" marT="6056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noProof="0" dirty="0" smtClean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50,0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6056" marR="6056" marT="6056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61709">
                <a:tc>
                  <a:txBody>
                    <a:bodyPr/>
                    <a:lstStyle/>
                    <a:p>
                      <a:pPr algn="l" fontAlgn="ctr"/>
                      <a:r>
                        <a:rPr lang="es-CO" sz="1800" b="0" i="0" u="none" strike="noStrike" noProof="0" dirty="0" smtClean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Precio canasta colombiana (</a:t>
                      </a:r>
                      <a:r>
                        <a:rPr lang="es-CO" sz="1800" b="0" i="0" u="none" strike="noStrike" baseline="0" noProof="0" dirty="0" smtClean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USD por barril)</a:t>
                      </a:r>
                      <a:endParaRPr lang="es-CO" sz="1800" b="0" i="0" u="none" strike="noStrike" noProof="0" dirty="0"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72000" marR="6056" marT="6056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noProof="0" dirty="0" smtClean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48,0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6056" marR="6056" marT="6056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noProof="0" dirty="0" smtClean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44,8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6056" marR="6056" marT="6056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noProof="0" dirty="0" smtClean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52,6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6056" marR="6056" marT="6056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noProof="0" dirty="0" smtClean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38,0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6056" marR="6056" marT="6056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61709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s-CO" sz="1800" b="0" i="0" u="none" strike="noStrike" kern="1200" noProof="0" dirty="0" smtClean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Tasa de</a:t>
                      </a:r>
                      <a:r>
                        <a:rPr lang="es-CO" sz="1800" b="0" i="0" u="none" strike="noStrike" kern="1200" baseline="0" noProof="0" dirty="0" smtClean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 cambio nominal</a:t>
                      </a:r>
                      <a:endParaRPr lang="es-CO" sz="1800" b="0" i="0" u="none" strike="noStrike" kern="1200" noProof="0" dirty="0" smtClean="0">
                        <a:solidFill>
                          <a:srgbClr val="000000"/>
                        </a:solidFill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  <a:p>
                      <a:pPr marL="0" algn="l" defTabSz="457200" rtl="0" eaLnBrk="1" fontAlgn="ctr" latinLnBrk="0" hangingPunct="1"/>
                      <a:r>
                        <a:rPr lang="es-CO" sz="1800" b="0" i="0" u="none" strike="noStrike" kern="1200" noProof="0" dirty="0" smtClean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(COP por USD1)</a:t>
                      </a:r>
                      <a:endParaRPr lang="es-CO" sz="1800" b="0" i="0" u="none" strike="noStrike" kern="1200" noProof="0" dirty="0">
                        <a:solidFill>
                          <a:srgbClr val="000000"/>
                        </a:solidFill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 marL="72000" marR="6056" marT="6056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800" b="0" i="0" u="none" strike="noStrike" kern="1200" noProof="0" dirty="0" smtClean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2,480</a:t>
                      </a:r>
                      <a:endParaRPr lang="en-US" sz="1800" b="0" i="0" u="none" strike="noStrike" kern="1200" noProof="0" dirty="0">
                        <a:solidFill>
                          <a:srgbClr val="000000"/>
                        </a:solidFill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 marL="6056" marR="6056" marT="6056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800" b="0" i="0" u="none" strike="noStrike" kern="1200" noProof="0" dirty="0" smtClean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2,757</a:t>
                      </a:r>
                      <a:endParaRPr lang="en-US" sz="1800" b="0" i="0" u="none" strike="noStrike" kern="1200" noProof="0" dirty="0">
                        <a:solidFill>
                          <a:srgbClr val="000000"/>
                        </a:solidFill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 marL="6056" marR="6056" marT="6056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800" b="0" i="0" u="none" strike="noStrike" kern="1200" noProof="0" dirty="0" smtClean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2,502</a:t>
                      </a:r>
                      <a:endParaRPr lang="en-US" sz="1800" b="0" i="0" u="none" strike="noStrike" kern="1200" noProof="0" dirty="0">
                        <a:solidFill>
                          <a:srgbClr val="000000"/>
                        </a:solidFill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 marL="6056" marR="6056" marT="6056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800" b="0" i="0" u="none" strike="noStrike" kern="1200" noProof="0" dirty="0" smtClean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2,900</a:t>
                      </a:r>
                      <a:endParaRPr lang="en-US" sz="1800" b="0" i="0" u="none" strike="noStrike" kern="1200" noProof="0" dirty="0">
                        <a:solidFill>
                          <a:srgbClr val="000000"/>
                        </a:solidFill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 marL="6056" marR="6056" marT="6056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61709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s-CO" sz="1800" b="0" i="0" u="none" strike="noStrike" kern="1200" noProof="0" dirty="0" smtClean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Deflactor del PIB</a:t>
                      </a:r>
                      <a:r>
                        <a:rPr lang="es-CO" sz="1800" b="0" i="0" u="none" strike="noStrike" kern="1200" baseline="0" noProof="0" dirty="0" smtClean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 (Var %)</a:t>
                      </a:r>
                      <a:endParaRPr lang="es-CO" sz="1800" b="0" i="0" u="none" strike="noStrike" kern="1200" noProof="0" dirty="0">
                        <a:solidFill>
                          <a:srgbClr val="000000"/>
                        </a:solidFill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 marL="72000" marR="6056" marT="6056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800" b="0" i="0" u="none" strike="noStrike" kern="1200" noProof="0" dirty="0" smtClean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3,0</a:t>
                      </a:r>
                      <a:endParaRPr lang="en-US" sz="1800" b="0" i="0" u="none" strike="noStrike" kern="1200" noProof="0" dirty="0">
                        <a:solidFill>
                          <a:srgbClr val="000000"/>
                        </a:solidFill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 marL="6056" marR="6056" marT="6056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800" b="0" i="0" u="none" strike="noStrike" kern="1200" noProof="0" dirty="0" smtClean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3,5</a:t>
                      </a:r>
                      <a:endParaRPr lang="en-US" sz="1800" b="0" i="0" u="none" strike="noStrike" kern="1200" noProof="0" dirty="0">
                        <a:solidFill>
                          <a:srgbClr val="000000"/>
                        </a:solidFill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 marL="6056" marR="6056" marT="6056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800" b="0" i="0" u="none" strike="noStrike" kern="1200" noProof="0" dirty="0" smtClean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3,0</a:t>
                      </a:r>
                      <a:endParaRPr lang="en-US" sz="1800" b="0" i="0" u="none" strike="noStrike" kern="1200" noProof="0" dirty="0">
                        <a:solidFill>
                          <a:srgbClr val="000000"/>
                        </a:solidFill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 marL="6056" marR="6056" marT="6056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800" b="0" i="0" u="none" strike="noStrike" kern="1200" noProof="0" dirty="0" smtClean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3,0</a:t>
                      </a:r>
                      <a:endParaRPr lang="en-US" sz="1800" b="0" i="0" u="none" strike="noStrike" kern="1200" noProof="0" dirty="0">
                        <a:solidFill>
                          <a:srgbClr val="000000"/>
                        </a:solidFill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 marL="6056" marR="6056" marT="6056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61709">
                <a:tc>
                  <a:txBody>
                    <a:bodyPr/>
                    <a:lstStyle/>
                    <a:p>
                      <a:pPr algn="l" fontAlgn="ctr"/>
                      <a:r>
                        <a:rPr lang="es-CO" sz="1800" b="0" i="0" u="none" strike="noStrike" noProof="0" dirty="0" smtClean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Libor (%)</a:t>
                      </a:r>
                      <a:endParaRPr lang="es-CO" sz="1800" b="0" i="0" u="none" strike="noStrike" noProof="0" dirty="0"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72000" marR="6056" marT="6056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noProof="0" dirty="0" smtClean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0,5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6056" marR="6056" marT="6056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noProof="0" dirty="0" smtClean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0,5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6056" marR="6056" marT="6056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noProof="0" dirty="0" smtClean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1,5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6056" marR="6056" marT="6056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noProof="0" dirty="0" smtClean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1,5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6056" marR="6056" marT="6056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7" name="CuadroTexto 4"/>
          <p:cNvSpPr txBox="1"/>
          <p:nvPr/>
        </p:nvSpPr>
        <p:spPr>
          <a:xfrm>
            <a:off x="608138" y="6381328"/>
            <a:ext cx="57606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anose="020B0502020104020203" pitchFamily="34" charset="0"/>
                <a:cs typeface="Futura Std Book"/>
              </a:rPr>
              <a:t>Fuente: MHCP</a:t>
            </a:r>
          </a:p>
        </p:txBody>
      </p:sp>
      <p:sp>
        <p:nvSpPr>
          <p:cNvPr id="58" name="CuadroTexto 18"/>
          <p:cNvSpPr txBox="1"/>
          <p:nvPr/>
        </p:nvSpPr>
        <p:spPr>
          <a:xfrm>
            <a:off x="608138" y="225960"/>
            <a:ext cx="7955639" cy="8309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sz="2400" dirty="0" smtClean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Futura Std Heavy"/>
              </a:rPr>
              <a:t>Cambios en los supuestos macro para 2015 y 2016 desde MFMP</a:t>
            </a:r>
            <a:endParaRPr lang="es-CO" sz="2400" dirty="0">
              <a:solidFill>
                <a:schemeClr val="accent1">
                  <a:lumMod val="75000"/>
                </a:schemeClr>
              </a:solidFill>
              <a:latin typeface="Gill Sans MT" panose="020B0502020104020203" pitchFamily="34" charset="0"/>
              <a:cs typeface="Futura Std Heavy"/>
            </a:endParaRPr>
          </a:p>
        </p:txBody>
      </p:sp>
    </p:spTree>
    <p:extLst>
      <p:ext uri="{BB962C8B-B14F-4D97-AF65-F5344CB8AC3E}">
        <p14:creationId xmlns:p14="http://schemas.microsoft.com/office/powerpoint/2010/main" val="362696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 descr="Cuadrografic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682" y="963017"/>
            <a:ext cx="8323118" cy="4999474"/>
          </a:xfrm>
          <a:prstGeom prst="rect">
            <a:avLst/>
          </a:prstGeom>
        </p:spPr>
      </p:pic>
      <p:sp>
        <p:nvSpPr>
          <p:cNvPr id="11" name="CuadroTexto 10"/>
          <p:cNvSpPr txBox="1"/>
          <p:nvPr/>
        </p:nvSpPr>
        <p:spPr>
          <a:xfrm>
            <a:off x="1953491" y="1138696"/>
            <a:ext cx="5143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600" dirty="0" smtClean="0">
                <a:solidFill>
                  <a:prstClr val="white"/>
                </a:solidFill>
                <a:latin typeface="Gill Sans MT" panose="020B0502020104020203" pitchFamily="34" charset="0"/>
                <a:cs typeface="Futura Std Heavy"/>
              </a:rPr>
              <a:t>Déficit GNC (% del PIB)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389425" y="6335742"/>
            <a:ext cx="47381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Gill Sans MT" panose="020B0502020104020203" pitchFamily="34" charset="0"/>
                <a:cs typeface="Futura Std Book"/>
              </a:rPr>
              <a:t>Fuente: MHCP </a:t>
            </a:r>
          </a:p>
        </p:txBody>
      </p:sp>
      <p:graphicFrame>
        <p:nvGraphicFramePr>
          <p:cNvPr id="9" name="8 Gráfico"/>
          <p:cNvGraphicFramePr>
            <a:graphicFrameLocks/>
          </p:cNvGraphicFramePr>
          <p:nvPr>
            <p:extLst/>
          </p:nvPr>
        </p:nvGraphicFramePr>
        <p:xfrm>
          <a:off x="547421" y="1634508"/>
          <a:ext cx="7920879" cy="4229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CuadroTexto 9"/>
          <p:cNvSpPr txBox="1"/>
          <p:nvPr/>
        </p:nvSpPr>
        <p:spPr>
          <a:xfrm>
            <a:off x="1619672" y="4153241"/>
            <a:ext cx="1656184" cy="22411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400" dirty="0">
                <a:latin typeface="Gill Sans MT" panose="020B0502020104020203" pitchFamily="34" charset="0"/>
              </a:rPr>
              <a:t>Ciclo Energético</a:t>
            </a:r>
          </a:p>
        </p:txBody>
      </p:sp>
      <p:sp>
        <p:nvSpPr>
          <p:cNvPr id="16" name="CuadroTexto 10"/>
          <p:cNvSpPr txBox="1"/>
          <p:nvPr/>
        </p:nvSpPr>
        <p:spPr>
          <a:xfrm rot="21164086">
            <a:off x="2145204" y="3651479"/>
            <a:ext cx="1717303" cy="319891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dirty="0">
                <a:latin typeface="Gill Sans MT" panose="020B0502020104020203" pitchFamily="34" charset="0"/>
              </a:rPr>
              <a:t>Ciclo Económico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547421" y="222911"/>
            <a:ext cx="7955639" cy="7078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Futura Std Heavy"/>
              </a:rPr>
              <a:t>Evolución esperada del balance del Gobierno Nacional </a:t>
            </a:r>
          </a:p>
          <a:p>
            <a:pPr algn="ctr"/>
            <a:r>
              <a:rPr lang="es-ES" sz="2000" dirty="0" smtClean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Futura Std Heavy"/>
              </a:rPr>
              <a:t>en el Mediano Plazo</a:t>
            </a:r>
            <a:endParaRPr lang="es-ES" sz="2000" dirty="0">
              <a:solidFill>
                <a:schemeClr val="accent1">
                  <a:lumMod val="75000"/>
                </a:schemeClr>
              </a:solidFill>
              <a:latin typeface="Gill Sans MT" panose="020B0502020104020203" pitchFamily="34" charset="0"/>
              <a:cs typeface="Futura Std Heavy"/>
            </a:endParaRPr>
          </a:p>
        </p:txBody>
      </p:sp>
    </p:spTree>
    <p:extLst>
      <p:ext uri="{BB962C8B-B14F-4D97-AF65-F5344CB8AC3E}">
        <p14:creationId xmlns:p14="http://schemas.microsoft.com/office/powerpoint/2010/main" val="341499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/>
          <p:cNvSpPr txBox="1"/>
          <p:nvPr/>
        </p:nvSpPr>
        <p:spPr>
          <a:xfrm>
            <a:off x="1939752" y="1052736"/>
            <a:ext cx="5143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ctr">
              <a:defRPr sz="1200" b="1">
                <a:latin typeface="Futura Std Medium" pitchFamily="34" charset="0"/>
              </a:defRPr>
            </a:lvl1pPr>
          </a:lstStyle>
          <a:p>
            <a:r>
              <a:rPr lang="en-US" sz="1600" dirty="0" smtClean="0"/>
              <a:t>(% del PIB)</a:t>
            </a:r>
            <a:endParaRPr lang="en-US" sz="1600" dirty="0"/>
          </a:p>
        </p:txBody>
      </p:sp>
      <p:sp>
        <p:nvSpPr>
          <p:cNvPr id="8" name="CuadroTexto 7"/>
          <p:cNvSpPr txBox="1"/>
          <p:nvPr/>
        </p:nvSpPr>
        <p:spPr>
          <a:xfrm>
            <a:off x="533682" y="503168"/>
            <a:ext cx="7955639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sz="2400" dirty="0" smtClean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Futura Std Heavy"/>
              </a:rPr>
              <a:t>Choque fiscal y su ajuste (2013 vs 2016)</a:t>
            </a:r>
            <a:endParaRPr lang="es-CO" sz="2400" dirty="0">
              <a:solidFill>
                <a:schemeClr val="accent1">
                  <a:lumMod val="75000"/>
                </a:schemeClr>
              </a:solidFill>
              <a:latin typeface="Gill Sans MT" panose="020B0502020104020203" pitchFamily="34" charset="0"/>
              <a:cs typeface="Futura Std Heavy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533682" y="6465944"/>
            <a:ext cx="47381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anose="020B0502020104020203" pitchFamily="34" charset="0"/>
                <a:cs typeface="Futura Std Book"/>
              </a:rPr>
              <a:t>Fuente</a:t>
            </a:r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anose="020B0502020104020203" pitchFamily="34" charset="0"/>
                <a:cs typeface="Futura Std Book"/>
              </a:rPr>
              <a:t>: MHCP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890564" y="1846563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latin typeface="Gill Sans MT" panose="020B0502020104020203" pitchFamily="34" charset="0"/>
              </a:rPr>
              <a:t>Mayor pago de intereses</a:t>
            </a:r>
            <a:endParaRPr lang="es-CO" dirty="0">
              <a:latin typeface="Gill Sans MT" panose="020B0502020104020203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890564" y="3833088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latin typeface="Gill Sans MT" panose="020B0502020104020203" pitchFamily="34" charset="0"/>
              </a:rPr>
              <a:t>Caída ingresos petroleros</a:t>
            </a:r>
            <a:endParaRPr lang="es-CO" dirty="0">
              <a:latin typeface="Gill Sans MT" panose="020B0502020104020203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6732240" y="2252354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latin typeface="Gill Sans MT" panose="020B0502020104020203" pitchFamily="34" charset="0"/>
              </a:rPr>
              <a:t>Mayor déficit fiscal</a:t>
            </a:r>
            <a:endParaRPr lang="es-CO" dirty="0">
              <a:latin typeface="Gill Sans MT" panose="020B0502020104020203" pitchFamily="34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6732240" y="355762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latin typeface="Gill Sans MT" panose="020B0502020104020203" pitchFamily="34" charset="0"/>
              </a:rPr>
              <a:t>Menores gastos</a:t>
            </a:r>
            <a:endParaRPr lang="es-CO" dirty="0">
              <a:latin typeface="Gill Sans MT" panose="020B0502020104020203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6867228" y="4608011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latin typeface="Gill Sans MT" panose="020B0502020104020203" pitchFamily="34" charset="0"/>
              </a:rPr>
              <a:t>Mayores ingresos no petroleros</a:t>
            </a:r>
            <a:endParaRPr lang="es-CO" dirty="0">
              <a:latin typeface="Gill Sans MT" panose="020B0502020104020203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555776" y="6021288"/>
            <a:ext cx="16561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15" name="10 Gráfico"/>
          <p:cNvGraphicFramePr>
            <a:graphicFrameLocks/>
          </p:cNvGraphicFramePr>
          <p:nvPr>
            <p:extLst/>
          </p:nvPr>
        </p:nvGraphicFramePr>
        <p:xfrm>
          <a:off x="2411760" y="1268760"/>
          <a:ext cx="4671492" cy="48245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4452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980728"/>
            <a:ext cx="8906442" cy="534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CuadroTexto 10"/>
          <p:cNvSpPr txBox="1"/>
          <p:nvPr/>
        </p:nvSpPr>
        <p:spPr>
          <a:xfrm>
            <a:off x="1939752" y="980728"/>
            <a:ext cx="5143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ctr">
              <a:defRPr sz="1200" b="1">
                <a:latin typeface="Futura Std Medium" pitchFamily="34" charset="0"/>
              </a:defRPr>
            </a:lvl1pPr>
          </a:lstStyle>
          <a:p>
            <a:r>
              <a:rPr lang="es-CO" sz="1400" dirty="0" smtClean="0">
                <a:latin typeface="Gill Sans MT" panose="020B0502020104020203" pitchFamily="34" charset="0"/>
              </a:rPr>
              <a:t>Presupuesto General de la Nación* (PGN)</a:t>
            </a:r>
          </a:p>
          <a:p>
            <a:r>
              <a:rPr lang="es-CO" sz="1400" dirty="0" smtClean="0">
                <a:latin typeface="Gill Sans MT" panose="020B0502020104020203" pitchFamily="34" charset="0"/>
              </a:rPr>
              <a:t>(% del PIB)</a:t>
            </a:r>
            <a:endParaRPr lang="es-CO" sz="1400" dirty="0">
              <a:latin typeface="Gill Sans MT" panose="020B0502020104020203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251520" y="476672"/>
            <a:ext cx="8712968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sz="2400" dirty="0" smtClean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Futura Std Heavy"/>
              </a:rPr>
              <a:t>Las decisiones presupuestales son parte del ajuste fiscal</a:t>
            </a:r>
            <a:endParaRPr lang="es-CO" sz="2400" dirty="0">
              <a:solidFill>
                <a:schemeClr val="accent1">
                  <a:lumMod val="75000"/>
                </a:schemeClr>
              </a:solidFill>
              <a:latin typeface="Gill Sans MT" panose="020B0502020104020203" pitchFamily="34" charset="0"/>
              <a:cs typeface="Futura Std Heavy"/>
            </a:endParaRPr>
          </a:p>
        </p:txBody>
      </p:sp>
      <p:sp>
        <p:nvSpPr>
          <p:cNvPr id="22" name="CuadroTexto 15"/>
          <p:cNvSpPr txBox="1"/>
          <p:nvPr/>
        </p:nvSpPr>
        <p:spPr>
          <a:xfrm>
            <a:off x="539552" y="6323353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anose="020B0502020104020203" pitchFamily="34" charset="0"/>
                <a:cs typeface="Futura Std Book"/>
              </a:rPr>
              <a:t>Fuente: MHCP. * Sin </a:t>
            </a:r>
            <a:r>
              <a:rPr 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anose="020B0502020104020203" pitchFamily="34" charset="0"/>
                <a:cs typeface="Futura Std Book"/>
              </a:rPr>
              <a:t>deuda</a:t>
            </a:r>
            <a:endParaRPr lang="en-US" sz="1400" dirty="0" smtClean="0">
              <a:solidFill>
                <a:schemeClr val="tx1">
                  <a:lumMod val="85000"/>
                  <a:lumOff val="15000"/>
                </a:schemeClr>
              </a:solidFill>
              <a:latin typeface="Gill Sans MT" panose="020B0502020104020203" pitchFamily="34" charset="0"/>
              <a:cs typeface="Futura Std Book"/>
            </a:endParaRPr>
          </a:p>
        </p:txBody>
      </p:sp>
      <p:sp>
        <p:nvSpPr>
          <p:cNvPr id="34" name="33 Cerrar llave"/>
          <p:cNvSpPr/>
          <p:nvPr/>
        </p:nvSpPr>
        <p:spPr>
          <a:xfrm>
            <a:off x="8052507" y="3133946"/>
            <a:ext cx="142443" cy="367058"/>
          </a:xfrm>
          <a:prstGeom prst="rightBrace">
            <a:avLst>
              <a:gd name="adj1" fmla="val 8333"/>
              <a:gd name="adj2" fmla="val 36462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6" name="CuadroTexto 3"/>
          <p:cNvSpPr txBox="1"/>
          <p:nvPr/>
        </p:nvSpPr>
        <p:spPr>
          <a:xfrm>
            <a:off x="8028384" y="3090442"/>
            <a:ext cx="12617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6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Provisión</a:t>
            </a:r>
            <a:endParaRPr lang="es-CO" sz="16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7578968" y="2699628"/>
            <a:ext cx="59343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CO" b="1" dirty="0" smtClean="0"/>
              <a:t>19,5</a:t>
            </a:r>
            <a:endParaRPr lang="es-CO" b="1" dirty="0"/>
          </a:p>
        </p:txBody>
      </p:sp>
    </p:spTree>
    <p:extLst>
      <p:ext uri="{BB962C8B-B14F-4D97-AF65-F5344CB8AC3E}">
        <p14:creationId xmlns:p14="http://schemas.microsoft.com/office/powerpoint/2010/main" val="307840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2771800" y="1203937"/>
            <a:ext cx="37841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ill Sans MT" panose="020B0502020104020203" pitchFamily="34" charset="0"/>
              </a:rPr>
              <a:t>Balance en cuenta corriente- anual</a:t>
            </a:r>
            <a:endParaRPr lang="es-CO" sz="1400" b="1" u="sng" dirty="0">
              <a:solidFill>
                <a:schemeClr val="tx1">
                  <a:lumMod val="95000"/>
                  <a:lumOff val="5000"/>
                </a:schemeClr>
              </a:solidFill>
              <a:latin typeface="Gill Sans MT" panose="020B0502020104020203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539552" y="6303135"/>
            <a:ext cx="47381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anose="020B0502020104020203" pitchFamily="34" charset="0"/>
                <a:cs typeface="Futura Std Book"/>
              </a:rPr>
              <a:t>Fuente: Banco de la República. *Proyecciones: MHCP.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39552" y="406216"/>
            <a:ext cx="7955639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sz="2400" dirty="0" smtClean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cs typeface="Futura Std Heavy"/>
              </a:rPr>
              <a:t>El ajuste externo será gradual</a:t>
            </a:r>
            <a:endParaRPr lang="es-CO" sz="2400" dirty="0">
              <a:solidFill>
                <a:schemeClr val="accent1">
                  <a:lumMod val="75000"/>
                </a:schemeClr>
              </a:solidFill>
              <a:latin typeface="Gill Sans MT" panose="020B0502020104020203" pitchFamily="34" charset="0"/>
              <a:cs typeface="Futura Std Heavy"/>
            </a:endParaRPr>
          </a:p>
        </p:txBody>
      </p:sp>
      <p:graphicFrame>
        <p:nvGraphicFramePr>
          <p:cNvPr id="9" name="Marcador de contenido 8"/>
          <p:cNvGraphicFramePr>
            <a:graphicFrameLocks noGrp="1"/>
          </p:cNvGraphicFramePr>
          <p:nvPr>
            <p:ph idx="1"/>
            <p:extLst/>
          </p:nvPr>
        </p:nvGraphicFramePr>
        <p:xfrm>
          <a:off x="539552" y="1600200"/>
          <a:ext cx="7955639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2734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4C9ADB8B30D0C428EB90BAD02695755" ma:contentTypeVersion="2" ma:contentTypeDescription="Crear nuevo documento." ma:contentTypeScope="" ma:versionID="8f427e7d64eeff7f62b2d8ce0247c007">
  <xsd:schema xmlns:xsd="http://www.w3.org/2001/XMLSchema" xmlns:xs="http://www.w3.org/2001/XMLSchema" xmlns:p="http://schemas.microsoft.com/office/2006/metadata/properties" xmlns:ns2="9b439fa8-e993-4352-b14e-36bd4af4dd6d" xmlns:ns3="68aa4d9b-49e9-4141-85be-49b88062f9db" targetNamespace="http://schemas.microsoft.com/office/2006/metadata/properties" ma:root="true" ma:fieldsID="0aa6ddb5e47afd631c08966bde719e9f" ns2:_="" ns3:_="">
    <xsd:import namespace="9b439fa8-e993-4352-b14e-36bd4af4dd6d"/>
    <xsd:import namespace="68aa4d9b-49e9-4141-85be-49b88062f9d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Fecha_x0020_Publicaci_x00f3_n" minOccurs="0"/>
                <xsd:element ref="ns3:Niv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439fa8-e993-4352-b14e-36bd4af4dd6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9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aa4d9b-49e9-4141-85be-49b88062f9db" elementFormDefault="qualified">
    <xsd:import namespace="http://schemas.microsoft.com/office/2006/documentManagement/types"/>
    <xsd:import namespace="http://schemas.microsoft.com/office/infopath/2007/PartnerControls"/>
    <xsd:element name="Fecha_x0020_Publicaci_x00f3_n" ma:index="11" nillable="true" ma:displayName="Fecha Publicación" ma:format="DateTime" ma:internalName="Fecha_x0020_Publicaci_x00f3_n">
      <xsd:simpleType>
        <xsd:restriction base="dms:DateTime"/>
      </xsd:simpleType>
    </xsd:element>
    <xsd:element name="Nivel" ma:index="12" nillable="true" ma:displayName="Nivel" ma:decimals="0" ma:internalName="Nivel">
      <xsd:simpleType>
        <xsd:restriction base="dms:Number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ivel xmlns="68aa4d9b-49e9-4141-85be-49b88062f9db" xsi:nil="true"/>
    <Fecha_x0020_Publicaci_x00f3_n xmlns="68aa4d9b-49e9-4141-85be-49b88062f9db" xsi:nil="true"/>
    <_dlc_DocId xmlns="9b439fa8-e993-4352-b14e-36bd4af4dd6d">KR33XJ2DTYQK-29-159</_dlc_DocId>
    <_dlc_DocIdUrl xmlns="9b439fa8-e993-4352-b14e-36bd4af4dd6d">
      <Url>http://mintranet/_layouts/DocIdRedir.aspx?ID=KR33XJ2DTYQK-29-159</Url>
      <Description>KR33XJ2DTYQK-29-159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D3D75107-B25F-4148-8673-12A53E3ED6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b439fa8-e993-4352-b14e-36bd4af4dd6d"/>
    <ds:schemaRef ds:uri="68aa4d9b-49e9-4141-85be-49b88062f9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C70AB53-CEAE-42D6-888C-5166F05B62E8}">
  <ds:schemaRefs>
    <ds:schemaRef ds:uri="http://purl.org/dc/dcmitype/"/>
    <ds:schemaRef ds:uri="68aa4d9b-49e9-4141-85be-49b88062f9db"/>
    <ds:schemaRef ds:uri="http://purl.org/dc/elements/1.1/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9b439fa8-e993-4352-b14e-36bd4af4dd6d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42C81CD-5C28-420A-9B76-C302409B86DA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CBCBB94A-F6F9-4AA7-A0FD-8C406ACCDDA3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5405</TotalTime>
  <Words>1179</Words>
  <Application>Microsoft Macintosh PowerPoint</Application>
  <PresentationFormat>Presentación en pantalla (4:3)</PresentationFormat>
  <Paragraphs>312</Paragraphs>
  <Slides>27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Vínculos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37" baseType="lpstr">
      <vt:lpstr>Arial</vt:lpstr>
      <vt:lpstr>Calibri</vt:lpstr>
      <vt:lpstr>Century Gothic</vt:lpstr>
      <vt:lpstr>Futura Std Book</vt:lpstr>
      <vt:lpstr>Futura Std Heavy</vt:lpstr>
      <vt:lpstr>Futura Std Light</vt:lpstr>
      <vt:lpstr>Futura Std Medium</vt:lpstr>
      <vt:lpstr>Gill Sans MT</vt:lpstr>
      <vt:lpstr>Tema de Office</vt:lpstr>
      <vt:lpstr>D:\Dropbox\Monitor Macro\1 - Sector Real\2 - PIB\8 - Archivos ppt\PIB Oferta.xlsx!Año_corrido_total![PIB Oferta.xlsx]Año_corrido_total Gráfico 1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Carolina Acosta Gutierrez</dc:creator>
  <cp:lastModifiedBy>Andrés Escobar</cp:lastModifiedBy>
  <cp:revision>576</cp:revision>
  <cp:lastPrinted>2015-10-19T17:58:08Z</cp:lastPrinted>
  <dcterms:created xsi:type="dcterms:W3CDTF">2014-10-09T14:27:44Z</dcterms:created>
  <dcterms:modified xsi:type="dcterms:W3CDTF">2015-12-04T11:18:53Z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0ccc88b4-eef5-4860-8f49-35b0785646fb</vt:lpwstr>
  </property>
  <property fmtid="{D5CDD505-2E9C-101B-9397-08002B2CF9AE}" pid="3" name="ContentTypeId">
    <vt:lpwstr>0x01010084C9ADB8B30D0C428EB90BAD02695755</vt:lpwstr>
  </property>
</Properties>
</file>